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Action1.xml" ContentType="application/vnd.ms-office.inkAction+xml"/>
  <Override PartName="/ppt/notesSlides/notesSlide19.xml" ContentType="application/vnd.openxmlformats-officedocument.presentationml.notesSlide+xml"/>
  <Override PartName="/ppt/ink/inkAction2.xml" ContentType="application/vnd.ms-office.inkAction+xml"/>
  <Override PartName="/ppt/notesSlides/notesSlide20.xml" ContentType="application/vnd.openxmlformats-officedocument.presentationml.notesSlide+xml"/>
  <Override PartName="/ppt/ink/inkAction3.xml" ContentType="application/vnd.ms-office.inkAction+xml"/>
  <Override PartName="/ppt/notesSlides/notesSlide21.xml" ContentType="application/vnd.openxmlformats-officedocument.presentationml.notesSlide+xml"/>
  <Override PartName="/ppt/ink/inkAction4.xml" ContentType="application/vnd.ms-office.inkAction+xml"/>
  <Override PartName="/ppt/notesSlides/notesSlide22.xml" ContentType="application/vnd.openxmlformats-officedocument.presentationml.notesSlide+xml"/>
  <Override PartName="/ppt/ink/inkAction5.xml" ContentType="application/vnd.ms-office.inkAction+xml"/>
  <Override PartName="/ppt/notesSlides/notesSlide23.xml" ContentType="application/vnd.openxmlformats-officedocument.presentationml.notesSlide+xml"/>
  <Override PartName="/ppt/ink/inkAction6.xml" ContentType="application/vnd.ms-office.inkAction+xml"/>
  <Override PartName="/ppt/notesSlides/notesSlide24.xml" ContentType="application/vnd.openxmlformats-officedocument.presentationml.notesSlide+xml"/>
  <Override PartName="/ppt/ink/inkAction7.xml" ContentType="application/vnd.ms-office.inkAction+xml"/>
  <Override PartName="/ppt/notesSlides/notesSlide25.xml" ContentType="application/vnd.openxmlformats-officedocument.presentationml.notesSlide+xml"/>
  <Override PartName="/ppt/ink/inkAction8.xml" ContentType="application/vnd.ms-office.inkAction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Action9.xml" ContentType="application/vnd.ms-office.inkAction+xml"/>
  <Override PartName="/ppt/ink/inkAction10.xml" ContentType="application/vnd.ms-office.inkAction+xml"/>
  <Override PartName="/ppt/notesSlides/notesSlide28.xml" ContentType="application/vnd.openxmlformats-officedocument.presentationml.notesSlide+xml"/>
  <Override PartName="/ppt/ink/inkAction1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9" r:id="rId1"/>
  </p:sldMasterIdLst>
  <p:notesMasterIdLst>
    <p:notesMasterId r:id="rId34"/>
  </p:notesMasterIdLst>
  <p:handoutMasterIdLst>
    <p:handoutMasterId r:id="rId35"/>
  </p:handoutMasterIdLst>
  <p:sldIdLst>
    <p:sldId id="304" r:id="rId2"/>
    <p:sldId id="355" r:id="rId3"/>
    <p:sldId id="277" r:id="rId4"/>
    <p:sldId id="317" r:id="rId5"/>
    <p:sldId id="318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305" r:id="rId17"/>
    <p:sldId id="290" r:id="rId18"/>
    <p:sldId id="306" r:id="rId19"/>
    <p:sldId id="307" r:id="rId20"/>
    <p:sldId id="308" r:id="rId21"/>
    <p:sldId id="309" r:id="rId22"/>
    <p:sldId id="310" r:id="rId23"/>
    <p:sldId id="312" r:id="rId24"/>
    <p:sldId id="313" r:id="rId25"/>
    <p:sldId id="311" r:id="rId26"/>
    <p:sldId id="314" r:id="rId27"/>
    <p:sldId id="315" r:id="rId28"/>
    <p:sldId id="291" r:id="rId29"/>
    <p:sldId id="292" r:id="rId30"/>
    <p:sldId id="293" r:id="rId31"/>
    <p:sldId id="319" r:id="rId32"/>
    <p:sldId id="294" r:id="rId33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57" autoAdjust="0"/>
    <p:restoredTop sz="90929"/>
  </p:normalViewPr>
  <p:slideViewPr>
    <p:cSldViewPr>
      <p:cViewPr varScale="1">
        <p:scale>
          <a:sx n="71" d="100"/>
          <a:sy n="71" d="100"/>
        </p:scale>
        <p:origin x="89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7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1.xml"/><Relationship Id="rId13" Type="http://schemas.openxmlformats.org/officeDocument/2006/relationships/slide" Target="slides/slide17.xml"/><Relationship Id="rId18" Type="http://schemas.openxmlformats.org/officeDocument/2006/relationships/slide" Target="slides/slide26.xml"/><Relationship Id="rId3" Type="http://schemas.openxmlformats.org/officeDocument/2006/relationships/slide" Target="slides/slide6.xml"/><Relationship Id="rId21" Type="http://schemas.openxmlformats.org/officeDocument/2006/relationships/slide" Target="slides/slide30.xml"/><Relationship Id="rId7" Type="http://schemas.openxmlformats.org/officeDocument/2006/relationships/slide" Target="slides/slide10.xml"/><Relationship Id="rId12" Type="http://schemas.openxmlformats.org/officeDocument/2006/relationships/slide" Target="slides/slide15.xml"/><Relationship Id="rId17" Type="http://schemas.openxmlformats.org/officeDocument/2006/relationships/slide" Target="slides/slide25.xml"/><Relationship Id="rId2" Type="http://schemas.openxmlformats.org/officeDocument/2006/relationships/slide" Target="slides/slide3.xml"/><Relationship Id="rId16" Type="http://schemas.openxmlformats.org/officeDocument/2006/relationships/slide" Target="slides/slide22.xml"/><Relationship Id="rId20" Type="http://schemas.openxmlformats.org/officeDocument/2006/relationships/slide" Target="slides/slide29.xml"/><Relationship Id="rId1" Type="http://schemas.openxmlformats.org/officeDocument/2006/relationships/slide" Target="slides/slide1.xml"/><Relationship Id="rId6" Type="http://schemas.openxmlformats.org/officeDocument/2006/relationships/slide" Target="slides/slide9.xml"/><Relationship Id="rId11" Type="http://schemas.openxmlformats.org/officeDocument/2006/relationships/slide" Target="slides/slide14.xml"/><Relationship Id="rId5" Type="http://schemas.openxmlformats.org/officeDocument/2006/relationships/slide" Target="slides/slide8.xml"/><Relationship Id="rId15" Type="http://schemas.openxmlformats.org/officeDocument/2006/relationships/slide" Target="slides/slide21.xml"/><Relationship Id="rId10" Type="http://schemas.openxmlformats.org/officeDocument/2006/relationships/slide" Target="slides/slide13.xml"/><Relationship Id="rId19" Type="http://schemas.openxmlformats.org/officeDocument/2006/relationships/slide" Target="slides/slide28.xml"/><Relationship Id="rId4" Type="http://schemas.openxmlformats.org/officeDocument/2006/relationships/slide" Target="slides/slide7.xml"/><Relationship Id="rId9" Type="http://schemas.openxmlformats.org/officeDocument/2006/relationships/slide" Target="slides/slide12.xml"/><Relationship Id="rId14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29:03.333"/>
    </inkml:context>
    <inkml:brush xml:id="br0">
      <inkml:brushProperty name="width" value="0.05292" units="cm"/>
      <inkml:brushProperty name="height" value="0.05292" units="cm"/>
    </inkml:brush>
  </inkml:definitions>
  <iact:action type="add" startTime="49087">
    <iact:property name="dataType"/>
    <iact:actionData xml:id="d0">
      <inkml:trace xmlns:inkml="http://www.w3.org/2003/InkML" xml:id="stk0" contextRef="#ctx0" brushRef="#br0">11624 6191 0,'0'18'46,"36"88"-35,-36 35 26,0 265-34,0-336 27,0 89-25,0-230 99,0-17-96,0 18 8,0-36-14,0-88 14,0 17 0,17 36 1,1 88 6,0 36-14,-18-1-5,35-35-1,18 0 0,0 0 21,70-70-23,-88 123 17,36 0-2,-36 17 2,1 89-1,-19-88-3,1-1-13,-18 1 0,0 0 7,0 17 0,0 0 9,-18 1-2,-52 69-10,-1-69 0,36 17 4,-18-18-5,18-17 7,-36 34 5,0-34 0,-17-18 1,-18-70 1,71 52-4,-18 0-12,36 1 5</inkml:trace>
    </iact:actionData>
  </iact:action>
  <iact:action type="add" startTime="50030">
    <iact:property name="dataType"/>
    <iact:actionData xml:id="d1">
      <inkml:trace xmlns:inkml="http://www.w3.org/2003/InkML" xml:id="stk1" contextRef="#ctx0" brushRef="#br0">12242 6068 0,'-18'35'33,"0"-17"-25,-34 35 7,-1-18-4,-18 53-8,-17 18-2,17-53 8,18 17-3,0 19 10,53-72 0,0 1 7,0 35-14,89 53 8,34-36 1,1-35 2,-71-35-9,-18 0-8,18 0-2,-18-17 6,0 17 2,18-35 6,-18 35 2</inkml:trace>
    </iact:actionData>
  </iact:action>
  <iact:action type="add" startTime="50600">
    <iact:property name="dataType"/>
    <iact:actionData xml:id="d2">
      <inkml:trace xmlns:inkml="http://www.w3.org/2003/InkML" xml:id="stk2" contextRef="#ctx0" brushRef="#br0">12894 6703 0,'36'0'10,"17"0"-4,-1 35 8,107 18 7,-35-35-7,193-1-10,-158-17 3,17 0 13,124-53-19,-229 36 15</inkml:trace>
    </iact:actionData>
  </iact:action>
  <iact:action type="add" startTime="50981">
    <iact:property name="dataType"/>
    <iact:actionData xml:id="d3">
      <inkml:trace xmlns:inkml="http://www.w3.org/2003/InkML" xml:id="stk3" contextRef="#ctx0" brushRef="#br0">14147 6491 0,'35'0'6,"36"35"4,87 54 8,1-1-2,0-35 2,-124-18-2,-17-35-12,-18 18 3,0-1-2,-71 54 11,-70 35 1,71-36-13,-36 1 8,-18 52 6,107-105-2,17-1 0,0-34 10,35-36-18</inkml:trace>
    </iact:actionData>
  </iact:action>
  <iact:action type="add" startTime="51429">
    <iact:property name="dataType"/>
    <iact:actionData xml:id="d4">
      <inkml:trace xmlns:inkml="http://www.w3.org/2003/InkML" xml:id="stk4" contextRef="#ctx0" brushRef="#br0">15787 5997 0,'0'0'5,"-17"35"-2,17 18 1,0 36 5,-18-36-2,18-1 1,0 1-1,0-17 1,-18-1 0,18 88 17,0-34 11,0-125 22,18-34-43,0 17-13,-18-35 5,35-1 8,0 1 2,18 18-1,-18-1 1,-17 18 1,0 53-3,-1-17-10,1-1 11,17 0 2,-17 71 14,52 106-17,1-18 1,-36-17 0,0-54 0,-17-52 0,0-18 16,-1 0-16,1-18-8,17 0 4,36-52 6,52-54-3,89-158 3,-124 159-3,124-107-12,-142 213 1,-52-1 10,17 18 4,-17 35-7,-18 71 5,0 18 2,18-36 3,-18-35-18,0-18 2,0-17 1,0 17 3,17-35 11</inkml:trace>
    </iact:actionData>
  </iact:action>
  <iact:action type="add" startTime="52391">
    <iact:property name="dataType"/>
    <iact:actionData xml:id="d5">
      <inkml:trace xmlns:inkml="http://www.w3.org/2003/InkML" xml:id="stk5" contextRef="#ctx0" brushRef="#br0">17586 5821 0,'0'35'7,"0"53"1,0-17-2,-35 70 11,0-18 0,-1-34-1,19-36 1,17-124 83,17-17-93,1-18 2,17-35 7,18 53-11,0 17 10,0 18 0,-18 18 1,1 35 0,-19 18 26,19 52-33,-1 36 8,0 17 0,-17 19-1,-1-107 4,1 0-8,-18 0-10,0-17 14,0-36 48,-18-35-56,-52 1 4,-36-37 3,-35 54 2,0 17 0,106 1 0,-1-1-10,36 0 25,0 1-17,0-1 0,18 1-1,17-1-7,0 0-3,36-17-1,-36 17 1,18 1 4,0-1-1,-18 0 10,-17 1-15,35-1 4,-35 1 2,17-19 12,-17 36-3,-1 18 32,-17 35-41,18-18 14,-1 106-21,-17-53 17,18 36-3,-18-36 4,0-17-5,0-18 2,0-71 67,0-17-73,0-1-2,0-87 10,35-18-2,36-18 0,-1 71 5,-34 53-7,34-1-9,-52 36 1,17 0 1,-17 0 9,0 0 14,-18 18-25,0 52 7,-36 36 5,1-35-14,-18-18 11,0 0 3,-53 53-13,36-71 8,34-18-9,19 1 11,52-18 78,0 0-84,1 0 0,-1 0 3,53 0 7,-35 18-3</inkml:trace>
    </iact:actionData>
  </iact:action>
  <iact:action type="add" startTime="55811">
    <iact:property name="dataType"/>
    <iact:actionData xml:id="d6">
      <inkml:trace xmlns:inkml="http://www.w3.org/2003/InkML" xml:id="stk6" contextRef="#ctx0" brushRef="#br0">18821 5468 0,'18'71'4,"-1"-1"1,1 1 4,-18-18-3,35 52-1,-17-16 3,-18-1 0,0 35 3,17 71-5,-17-53 2,0 424 21,36 458 5,-54-653-18,18 89 0,0-36 0,0-105 1,0-54 0,0-17 10,0-194-20,0 88-2,0-88 8,0-17 3,0 52-14,0-35 4,0-18 11,0 0-15,0-17 4,0-36 189,0-35-188,0-70 10</inkml:trace>
    </iact:actionData>
  </iact:action>
  <iact:action type="add" startTime="57037">
    <iact:property name="dataType"/>
    <iact:actionData xml:id="d7">
      <inkml:trace xmlns:inkml="http://www.w3.org/2003/InkML" xml:id="stk7" contextRef="#ctx0" brushRef="#br0">17851 11324 0,'0'0'1,"-141"0"4,-53-35-1,53 17 5,35 1 1,-229-54-3,264 53 1,-229-35 0,-53-35-2,142 53 3,-248-53 27,-370 17-35,-600 18 34,830 0-19,-142-17 1,106-18 0,176 88-1,36 0 1,352 0-2,-87 0-12,52 0-1,-35 0 3,35 0 3,18 0 8,52 0 0,-122-36-14,69 19 4,-52-36 4,-17-18 15,16 1-18,19-1-2,52 1-2,-52-1 2,35-35 16,52 89-20,-52-125 15,35-87 2,53 88-4,0-247-12,18 141 3,-18 71 6,53-159 6,17 35 0,1 0-1,52-71 0,54-193 5,-1 88-4,-70 176-4</inkml:trace>
    </iact:actionData>
  </iact:action>
  <iact:action type="add" startTime="58933">
    <iact:property name="dataType"/>
    <iact:actionData xml:id="d8">
      <inkml:trace xmlns:inkml="http://www.w3.org/2003/InkML" xml:id="stk8" contextRef="#ctx0" brushRef="#br0">19580 6844 0,'35'0'92,"35"0"-84,36 0 1,71 0-2,316 0 16,389 0 13,-529 0-19,-265 0-15,-70 0 12,0-18 2</inkml:trace>
    </iact:actionData>
  </iact:action>
  <iact:action type="add" startTime="60938">
    <iact:property name="dataType"/>
    <iact:actionData xml:id="d9">
      <inkml:trace xmlns:inkml="http://www.w3.org/2003/InkML" xml:id="stk9" contextRef="#ctx0" brushRef="#br0">21661 7408 0,'0'0'2,"194"-17"-1,-53 17 6,-35-18 4,-18 18-2,-17 0-4,17-35 0,-53 35 3,-17 0 0,-36 0 128</inkml:trace>
    </iact:actionData>
  </iact:action>
  <iact:action type="add" startTime="61635">
    <iact:property name="dataType"/>
    <iact:actionData xml:id="d10">
      <inkml:trace xmlns:inkml="http://www.w3.org/2003/InkML" xml:id="stk10" contextRef="#ctx0" brushRef="#br0">20038 6809 0,'-53'17'5,"-35"54"0,0-36 4,-71 53 0,106-70-5,-123 52 6,-1 1-4,19-18 30,-72 53-35,142-53 33,88-36-2,18 19-30,105-1 14,18 0 2,53 18-3,0-35 2,124-18 0,-71 0 0,-106 0-2,194 17-13,-194-17 13,36 0-14,17 0 15,-124 0 1,-52 0 0,-1 0 44</inkml:trace>
    </iact:actionData>
  </iact:action>
  <iact:action type="add" startTime="64289">
    <iact:property name="dataType"/>
    <iact:actionData xml:id="d11">
      <inkml:trace xmlns:inkml="http://www.w3.org/2003/InkML" xml:id="stk11" contextRef="#ctx0" brushRef="#br0">7603 13811 0,'53'0'47,"-18"0"-40,35 0 5,19 0-6,16 18 2,1-18 0,0 0 1,18 0-2,17 0-2,-71 0 4,160 0 22,-160 18-1,71-18-29,-70 0 0,-36 0 5,18 0 6,18 0 1,-19 0 5,19 0 1,17 0 0,-17 0-9,17 0-7,0 0-1,71 0 15,35 0-2,-106 0 0,-17 0-8,-36 0 2,36 0 8,-19 0 1,-16 0 1,34 0-5,18 0-12,-52 0 10,17 0-10,17 0 16,36 0-2,18 0-1,-19 0 2,54 0-1,-53 0 4,-71 0-8,0 0-11,1 0 2,-19 0 11,19 0 5,-19 0-5,-17 17 2,53-17 1,0 0 1,-18 0 0,71 18-3,-70-18 3,-1 17-3,-18-17-12</inkml:trace>
    </iact:actionData>
  </iact:action>
  <iact:action type="add" startTime="80096">
    <iact:property name="dataType"/>
    <iact:actionData xml:id="d12">
      <inkml:trace xmlns:inkml="http://www.w3.org/2003/InkML" xml:id="stk12" contextRef="#ctx0" brushRef="#br0">23090 7126 0,'0'0'1,"-53"0"5,0 0 2,18 18-2,-36-18 2,18 17 1,18 1-1,-1 0 1,36-1-2,-17 1 1,-1-18 0,18 18 0,18-36 94,-1 0-94,1-17 6,0 0 1,-1-53-12,-17 35 2,0 17 5,0-52 8,0 18-2,-17 17 2,17 35-5,-18 0-10,18 36 93,18 35-89,-1-18 6,19 36 4,-1-18-1,36 17 0,-1-34 1,-35-1-2,36-18-12,-36-17 1,-17-17 12,-1 17-4,1-35 5,0-18-1,-18 35 0,-36 53 42,19-17-50,17 17 0,0 0 3,-18-17 6,18 35-1,18-53 2,17 0-1,-17 0-4,-1-18-5,1 18-7,0-17 0,-1 17 7,-17-18 9,0 0 0,18 1 0,0-18 2,-1 17-6,1-35-8,17 18 3,-17-1-7,-1-16 4,1 16 9,17-87 2,-35 52 4,0 36-3,0 17-3,0 54 28,-17 34-17,17 89-20,17-71 2,1 0 0,0 18 7,35 18 2,-18-54 3,-18-52-1,-17-36 56,0-17-66,0 0 7,-17 17 2,17 0-1,53-17 1,0 17 1,-18 18-5,18 0-10,-18-17-2,-17-1 14,-18 0 8</inkml:trace>
    </iact:actionData>
  </iact:action>
  <iact:action type="add" startTime="85552">
    <iact:property name="dataType"/>
    <iact:actionData xml:id="d13">
      <inkml:trace xmlns:inkml="http://www.w3.org/2003/InkML" xml:id="stk13" contextRef="#ctx0" brushRef="#br0">18803 6826 0,'18'0'66,"70"0"-58,18 0 4,35 18-8,335 17 22,424 53 9,-618-70-17,-35 17 2,18 1-16,-177-36-3,-35 17 6,-18-17 9</inkml:trace>
    </iact:actionData>
  </iact:action>
  <iact:action type="add" startTime="86201">
    <iact:property name="dataType"/>
    <iact:actionData xml:id="d14">
      <inkml:trace xmlns:inkml="http://www.w3.org/2003/InkML" xml:id="stk14" contextRef="#ctx0" brushRef="#br0">19227 7867 0,'35'-18'76,"53"1"-69,194-19 11,18 19-2,300-19 1,-141 1 0,140 35-1,-352 0-2,0 0-11,-35 0-1,35 0 4,-106 0 2,-88 18 7,123-1 2,-158-17 0</inkml:trace>
    </iact:actionData>
  </iact:action>
  <iact:action type="add" startTime="87032">
    <iact:property name="dataType"/>
    <iact:actionData xml:id="d15">
      <inkml:trace xmlns:inkml="http://www.w3.org/2003/InkML" xml:id="stk15" contextRef="#ctx0" brushRef="#br0">20585 7250 0,'-35'17'52,"-1"36"-41,-34 18-4,-36 87 25,106-140 1,18-18-5,-1-35-18,36-18 6,0-18 0,-53 36 12,18 17-27,-18-17 0,0 17 6,0 36 47,0 35-46,0 18 5,35 17 8,0-53-8,18 18-8,-35-53 1,-1 18 0,1-18 10,0 0 1,-18-18-1,0 0 2,17 18-1</inkml:trace>
    </iact:actionData>
  </iact:action>
  <iact:action type="add" startTime="88424">
    <iact:property name="dataType"/>
    <iact:actionData xml:id="d16">
      <inkml:trace xmlns:inkml="http://www.w3.org/2003/InkML" xml:id="stk16" contextRef="#ctx0" brushRef="#br0">23848 5697 0,'-18'18'80,"18"53"-69,0 70-6,-35 353 24,53 299 6,-18-722-21,17 335-12,-17-336 5,36 36 3,-36-35 5,0-1-14,0-88 75,0 1-69,0-18 14,0-1-7</inkml:trace>
    </iact:actionData>
  </iact:action>
  <iact:action type="add" startTime="89016">
    <iact:property name="dataType"/>
    <iact:actionData xml:id="d17">
      <inkml:trace xmlns:inkml="http://www.w3.org/2003/InkML" xml:id="stk17" contextRef="#ctx0" brushRef="#br0">24924 6050 0,'0'35'15,"18"71"-9,-18-18 5,35 18-3,-35-35 2,0 70-6,18 388 24,-1 194 6,-17-582-33,36-52 4,-36-19 5,0 18 6,0-70 2,0-36 76,-36-17-85,19 0 3</inkml:trace>
    </iact:actionData>
  </iact:action>
  <iact:action type="add" startTime="89595">
    <iact:property name="dataType"/>
    <iact:actionData xml:id="d18">
      <inkml:trace xmlns:inkml="http://www.w3.org/2003/InkML" xml:id="stk18" contextRef="#ctx0" brushRef="#br0">23848 7038 0,'0'0'1,"0"-18"3,0 1 20,18 17 16,-1-18-38,-17 0 28,124-17-28,-54 35 3,36 0 6,159 0 5,123 0 2,-35 0-2,-36 0 1,-52 0 0</inkml:trace>
    </iact:actionData>
  </iact:action>
  <iact:action type="add" startTime="90207">
    <iact:property name="dataType"/>
    <iact:actionData xml:id="d19">
      <inkml:trace xmlns:inkml="http://www.w3.org/2003/InkML" xml:id="stk19" contextRef="#ctx0" brushRef="#br0">23672 7885 0,'53'0'79,"0"0"-71,35 0 0,212-18 22,-159 0 1,617-70-28,-652 88 3,-35-18 4,-54 18 6,-17-17 52</inkml:trace>
    </iact:actionData>
  </iact:action>
  <iact:action type="add" startTime="90641">
    <iact:property name="dataType"/>
    <iact:actionData xml:id="d20">
      <inkml:trace xmlns:inkml="http://www.w3.org/2003/InkML" xml:id="stk20" contextRef="#ctx0" brushRef="#br0">24271 7038 0,'0'0'1,"-35"0"4,0 0 2,0 0 2,-18 0 8,35 0 0,-35 35 1,18 18-3,-36 18-4,-70 105-7,53-70 2,35-53-1,-88 53 5,18 17 5,105-70 1,53-88 34,0-1-43,1-16 6,17-1-1,17 17-9,-17-52-2,53 18 6,-53 34 0,35-70 10,18 54-1,-89 34 0,-17 53 36,0 18-38,0 0-11,0 35 13,0-17 2,18-54 0,-18 1-2,35-36 2,54-52-6,16-1-8,-16 18-1,-1-52 6,18 16-7,-53 19 16,0 35-4,-36 17-12,1 0 5,-36 36 25,-17 70-23,-71 53 8,18 36 0,35-89 0,53-71 3,18-34 12,34-36-15,-34 18-2,17-1 2,-17 19-1,-18 34 1,0 19-3,-35-1-11,35-17-1,-18 17 6,18 0 13,-18-17-20,18-1 15,18-34 1,70-19 1,-35-16-2,-17 34 1,-36 36 88</inkml:trace>
    </iact:actionData>
  </iact:action>
  <iact:action type="add" startTime="92121">
    <iact:property name="dataType"/>
    <iact:actionData xml:id="d21">
      <inkml:trace xmlns:inkml="http://www.w3.org/2003/InkML" xml:id="stk21" contextRef="#ctx0" brushRef="#br0">24448 7849 0,'0'18'103,"0"17"-92,0 1-9,0-1 6,0 18 9,0 53 0,0-18 2,0-18-4,0-34 1,0-1 1,0-18 0,0 1 57,-18 0-66,-17-1-3,0-17 7,-89 53 5,-35-17-1,-282 52 2,212-53-1,0 0 0,88-17-2,-71 17 1,-17-17 2,-1 35-1,125-53-16,-19 17 6,18-17 1,-17 36 8,52-36-1,36 0-13,0 0-1,17 0 6,0 0 2</inkml:trace>
    </iact:actionData>
  </iact:action>
  <iact:action type="add" startTime="94283">
    <iact:property name="dataType"/>
    <iact:actionData xml:id="d22">
      <inkml:trace xmlns:inkml="http://www.w3.org/2003/InkML" xml:id="stk22" contextRef="#ctx0" brushRef="#br0">19385 8572 0,'18'-17'156,"53"17"-147,-1 0-4,36 0 1,35 0 1,194 0 20,142 0 7,-319 17-14,-87-17-7,52 18-11,-70-18 5,0 18 5,71-18 4,-54 0 5,-35 17-18,1-17 3,-1 0 0,-17 0 6,17 0 4,0 0 1,-17 0-1</inkml:trace>
    </iact:actionData>
  </iact:action>
  <iact:action type="add" startTime="95481">
    <iact:property name="dataType"/>
    <iact:actionData xml:id="d23">
      <inkml:trace xmlns:inkml="http://www.w3.org/2003/InkML" xml:id="stk23" contextRef="#ctx0" brushRef="#br0">18909 9613 0,'18'0'195,"35"0"-186,-36 0 2,36 0-9,0 0 5,53 18 1,-35-18 3,-1 17-1,-35-17-6,71 0 4,-70 0 0,17 0 2,35 0-6,35 18 21,18 0 8,-70-18-16,-36 0 3,-17 0-8,-1 0-10,19 0-1,-19 0 6,19 0 1,-19 0 9,1-18-2,35 18-12,-36 0 12,1 0 1,0 0 1,-1 0 32</inkml:trace>
    </iact:actionData>
  </iact:action>
  <iact:action type="add" startTime="97025">
    <iact:property name="dataType"/>
    <iact:actionData xml:id="d24">
      <inkml:trace xmlns:inkml="http://www.w3.org/2003/InkML" xml:id="stk24" contextRef="#ctx0" brushRef="#br0">11995 14887 0,'35'0'42,"0"0"-29,71 0-3,-18 0-6,36 0 3,-1 0 6,-17 0-10,88 18 21,-123-1 9,87 19-31,-140-36 2</inkml:trace>
    </iact:actionData>
  </iact:action>
  <iact:action type="add" startTime="98279">
    <iact:property name="dataType"/>
    <iact:actionData xml:id="d25">
      <inkml:trace xmlns:inkml="http://www.w3.org/2003/InkML" xml:id="stk25" contextRef="#ctx0" brushRef="#br0">15170 14834 0,'17'0'345,"1"-17"-336,0 17-2,35 0 0,-18 0 5,18 0-8,-18 0 9,-17 0-11,52-18 5,-34 18 2,52 0-1,-71 0-1,89 0 28,-70 0-5,-1 0-25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55:41.838"/>
    </inkml:context>
    <inkml:brush xml:id="br0">
      <inkml:brushProperty name="width" value="0.05292" units="cm"/>
      <inkml:brushProperty name="height" value="0.05292" units="cm"/>
    </inkml:brush>
  </inkml:definitions>
  <iact:action type="add" startTime="24728">
    <iact:property name="dataType"/>
    <iact:actionData xml:id="d0">
      <inkml:trace xmlns:inkml="http://www.w3.org/2003/InkML" xml:id="stk0" contextRef="#ctx0" brushRef="#br0">7761 12136 0,'0'17'2,"18"-17"7,0 0 9,-1 0-10,19 0 8,-1 0 1,35-17-7,-17-1-3,0-17 0,18-1 1,70-34 14,0-1 15,-88 36-16,-18 0-12,1 17-7,-19 0 3,18-17 9,-17 18-3,0-1-8,17-35-1,-17 53 3,-1-18 4,36-88 7,-18 18 0,-17-53 5,-18 35-5,0 18-2,0-35 2,0 70 2,0-18-4,0 36-12,0 17-1,0 1 7,-18-36 15,-34-35-21,-37-36 13,36 54 8,1 34-12,16 1-5,19 0-3,-19 17 5,1 0-5,0 1 4,-18-1 14,18 18-18,-18 0 12,-88-18-11,88 18 2,-36 0 4,-34 0 4,70 0 5,0 0-4,18 36 0,-18 17 1,18 0 2,17-36-2,-35 36-14,0 0 12,18 18-12,-18 34 14,-18 1 1,19 53 1,34-71-3,-35 36 2,18-1-2,35-88 4,0-17-4</inkml:trace>
    </iact:actionData>
  </iact:action>
  <iact:action type="add" startTime="37786">
    <iact:property name="dataType"/>
    <iact:actionData xml:id="d1">
      <inkml:trace xmlns:inkml="http://www.w3.org/2003/InkML" xml:id="stk1" contextRef="#ctx0" brushRef="#br0">8802 14658 0,'-70'35'174,"-89"71"-164,-70 17-3,52-70-3,-193 71 3,52-36 1,-405 88 0,-35-87 0,370-54 0,-583 36 0,566-1 0,-1218 54 16,882-89 10</inkml:trace>
    </iact:actionData>
  </iact:action>
  <iact:action type="add" startTime="50664">
    <iact:property name="dataType"/>
    <iact:actionData xml:id="d2">
      <inkml:trace xmlns:inkml="http://www.w3.org/2003/InkML" xml:id="stk2" contextRef="#ctx0" brushRef="#br0">17516 12700 0,'0'0'1,"-53"0"5,0-18-3,18 18 9,-18 0-8,17 0 5,1 0-2,0 0 4,0-17-4,17 17 4,-17 0-7,-53 0 21,-107 0 12,143 0-24,-19 0-8,18 0-1,-17 0 3,-1 0-3,0 17 9,1-17 3,17 18-13,-35 35-2,35-53 3,18 18 5,-71 17 10,18 0-3,35 0-1,0 18 3,-18 0-2,1 0 1,52-18-3,-53 36-11,54-36 12,-1 1-14,-17 16 18,17 19-1,1 0-2,17-1 1,0-35-1,0 1-13,0 34 1,0-52 3,0 35 10,17-18-2,18 0-13,-17-17 13,-18 0-14,35-1 15,-17 1-11,17-18 8,18 18 3,35-1 0,18 18 2,141-17-2,-53 17 2,18-35-1,17 0-2,-123 0 0,53-35 3,-36 0 0,-70 17-4,-18 18-12,1-17-1,-19-1 6,19 0 1,34-17 9,1 0 2,-1-18-4,1 0 0,35-18 2,17 18 1,-88 36-3,1-1-13,-1 0-1,0 1 6,-17-18 2,17 35 6,-17-18 1,-1 0-14,-17 1 10,0-1 5,18 18-9,0-18 9,-18 1-6,17-1-6,-17-17-1,0 0 2,0-18-2,0-18 14,0-17-3,0 35-8,-35 18 4,-18-36 3,0 18 4,18 53-1,0 0 0,-1 0 0,-69 0-15,52 0 3,17 18 3,-105-1 8,-53 1 0,53-18 2,53 0-3,53 0 3</inkml:trace>
    </iact:actionData>
  </iact:action>
  <iact:action type="add" startTime="56621">
    <iact:property name="dataType"/>
    <iact:actionData xml:id="d3">
      <inkml:trace xmlns:inkml="http://www.w3.org/2003/InkML" xml:id="stk3" contextRef="#ctx0" brushRef="#br0">19632 12577 0,'0'17'47,"0"36"-39,18 18-1,-18-36 1,0 0 0,18 0 6,-18-17-6,17 17 16,-17-17 7,18-18-14,0-35 29,17-53-38,0-1 6,18-52 1,18 0 1,-36 35 3,-35 71-5,18 17-11,-18 54 60,0 52-56,17-35 4,-17 70 6,18-87 0,-1 34-11,1-52 1,-18-1 20,0-34 27,0-1-45,18 0 3,-18-34 6,0 16-17,0 19 9,0-1-3,0-17 9,0-18 0,0 17 3</inkml:trace>
    </iact:actionData>
  </iact:action>
  <iact:action type="add" startTime="58105">
    <iact:property name="dataType"/>
    <iact:actionData xml:id="d4">
      <inkml:trace xmlns:inkml="http://www.w3.org/2003/InkML" xml:id="stk4" contextRef="#ctx0" brushRef="#br0">20179 12400 0,'18'35'1,"-18"1"5,0-19-2,17 1 4,-17 17 1,18 1-2,-18-1 1,18-18 4,-18 1-7,17 0 6,-17-1-6,0 1 2,0-36 120,0-17-118,0 17-1,0-17 6,0 18-3,0-1-10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56:49.122"/>
    </inkml:context>
    <inkml:brush xml:id="br0">
      <inkml:brushProperty name="width" value="0.05292" units="cm"/>
      <inkml:brushProperty name="height" value="0.05292" units="cm"/>
    </inkml:brush>
  </inkml:definitions>
  <iact:action type="add" startTime="11940">
    <iact:property name="dataType"/>
    <iact:actionData xml:id="d0">
      <inkml:trace xmlns:inkml="http://www.w3.org/2003/InkML" xml:id="stk0" contextRef="#ctx0" brushRef="#br0">8714 6562 0,'18'0'104,"-1"0"-97,-17-18 0,18 18 0,52-35 19,-17 17 6</inkml:trace>
    </iact:actionData>
  </iact:action>
  <iact:action type="add" startTime="16443">
    <iact:property name="dataType"/>
    <iact:actionData xml:id="d1">
      <inkml:trace xmlns:inkml="http://www.w3.org/2003/InkML" xml:id="stk1" contextRef="#ctx0" brushRef="#br0">9649 6597 0,'17'-18'159,"1"1"-156,0-1 15,-1 0-9,-17 1-1,18 17 0,0 0-2,-1-18 11,1 18 32,-18-18-48,18 18 32,-1 0 1,1 0 30</inkml:trace>
    </iact:actionData>
  </iact:action>
  <iact:action type="add" startTime="19354">
    <iact:property name="dataType"/>
    <iact:actionData xml:id="d2">
      <inkml:trace xmlns:inkml="http://www.w3.org/2003/InkML" xml:id="stk2" contextRef="#ctx0" brushRef="#br0">10884 6650 0,'17'-18'201,"1"1"-193,17-1 1,-17 0-1,-1 1 8,-17-1-2,18 18 1,0 0 10,-18-18-6,70-17 16,-52 35-22,35-18-9,-18 18 7,18-17-8,-35 17 14,17 0-3,35-18-13,-34 1 6,-1 17 5,0 0 3,-17 0 0</inkml:trace>
    </iact:actionData>
  </iact:action>
  <iact:action type="add" startTime="21072">
    <iact:property name="dataType"/>
    <iact:actionData xml:id="d3">
      <inkml:trace xmlns:inkml="http://www.w3.org/2003/InkML" xml:id="stk3" contextRef="#ctx0" brushRef="#br0">11960 6615 0,'35'0'241,"-18"0"-234,36 0 1,-17 0 0,-1 0 1,-17 0 0,52 0 0,-35 0-3,1 0 3,-19 0-2,19 0-1,-19 0 0,1 0 2,-1-18 20,-17 0 16,18 18 19,-18-17-47,18 17 10,-1-18-6,1 18-6,0-18 3,-1 1-2,1 17-12,35-36 16,-36 36 1,1 0-11,0 0-5,-18-17-1</inkml:trace>
    </iact:actionData>
  </iact:action>
  <iact:action type="add" startTime="24923">
    <iact:property name="dataType"/>
    <iact:actionData xml:id="d4">
      <inkml:trace xmlns:inkml="http://www.w3.org/2003/InkML" xml:id="stk4" contextRef="#ctx0" brushRef="#br0">5927 6738 0,'18'0'264,"-1"-18"-258,1 1 2,-18-1 0,18 18 9,-1-17-10,1-1 1,-1 18 0,-17-18 2,18 18-4,-18-17 2,0-1 38,18 18-21,-1 0-2,1 0-11,53 0 5,-19 0-16,-16 0 16,17 0-3,17 0-12,-17 0 5,-18 0 6,54 0 3,-1 0-2,0 0 3,36 0-1,-19 0 0,36 0 1,-88 0-1,0 0-14,35 18-1,-52-18 6,34 0 3,124 0 7,-53 0 1,-70 0-8,-18 0-7,35 0 0,-17 0 11,70 0 5,-53 0-8,-35 0-9,17 0 1,89-18 12,0 18 0,-53 0 3,17 0 0,1 0-4,-18 0 3,-1 0 3,-52 0-2,36 0-14,-37 0-2,19 0 4,35 0 11,-36 0 0,36 0-2,53 0 3,0 35-15,-89-35 12,71 18 0,53 0 2,-35-1 1,-88-17-4,70 18-13,-88-18 5,17 0 6,18 0 5,36 0-1,-1 0 0,-34 0 0,16 0 2,-34 0-2,17 0-12,-70 0 2,-1 0 0,36 0 11,36 0-1,34 0 1,-70 0-2,53 0 2,-71 0 1,0 0-3,-17 0-13,0 0-1</inkml:trace>
    </iact:actionData>
  </iact:action>
  <iact:action type="add" startTime="26742">
    <iact:property name="dataType"/>
    <iact:actionData xml:id="d5">
      <inkml:trace xmlns:inkml="http://www.w3.org/2003/InkML" xml:id="stk5" contextRef="#ctx0" brushRef="#br0">12365 6615 0,'18'0'241,"-1"0"-233,1 0 0,0 0 19,-18 17-26,70 1 35,-52-18-35,0 0 18,-18 18-14,17-18 0,1 0 9,-18 17 1,17-17-7</inkml:trace>
    </iact:actionData>
  </iact:action>
  <iact:action type="add" startTime="41364">
    <iact:property name="dataType"/>
    <iact:actionData xml:id="d6">
      <inkml:trace xmlns:inkml="http://www.w3.org/2003/InkML" xml:id="stk6" contextRef="#ctx0" brushRef="#br0">6297 5715 0,'0'0'1,"-70"-18"2,17 18 2,0-17 4,18-1-1,-1 18 1,1-18 1,0 1-4,17 17 2,1-18 0,-1 18 3,0 0 13,1 0 26,-19 0-49,1 18 15,18 17 0,-1-35 5,18 18-8,-18-1-7,1 1-1,-1-18-2,0 18 1,1-1 20,17 1-1,-18-18-8,18 18 23,0-1-36,0 18 10,-18 1-11,18-1 10,0-17-5,0 35 11,0-18 2,0 0-1,0 0-2,0 1 0,0-1-1,0 18 1,0 0 2,18-36-1,0 19-3,-1-1-13,1-17 6,0 17 2,17-17 10,-17 17-2,17 0 1,0-17-6,0-1-8,18 1-1,-17-18 1,16 0 4,-16 18 7,34-18 2,-34 0-2,52 0-13,-53 0 3,0 0 6,36-18 9,-36 0-3,-17 1-4,-18-1-9,17 18-1,-17-18 1,18 18 10,-18-17-6,18-1 8,-1 1 3,1-1-18,0 0 3,-1 1 6,-17-1 6,18 0 1,0-17 0,-1 17-1,1 1 3,-18-18-6,0-1-11,0 19-1,0-1 9,0 0-5,17-17 12,-17 0 0,0-18-1,0 35 1,0 1 1,0-1-4,0 0 21,0 1 27,0-1-41,0 0-3,0 1-4,-17-1-12,17 0 5,0 1 18</inkml:trace>
    </iact:actionData>
  </iact:action>
  <iact:action type="add" startTime="44876">
    <iact:property name="dataType"/>
    <iact:actionData xml:id="d7">
      <inkml:trace xmlns:inkml="http://www.w3.org/2003/InkML" xml:id="stk7" contextRef="#ctx0" brushRef="#br0">7514 5750 0,'-17'0'326,"-1"0"-318,-17 0 0,0 0-2,-1 0 12,1 0-10,0 0 0,17 0 2,-17 0-7,-53 18 23,52 0 7,36-1-16,-17 1 34,17-1-34,-18 19-3,1-1 6,17-17 2,0-1-14,0 1-4,0 0-1,0 17 2,0 0 4,17 18 9,1 0-5,-1 0 3,19 17 5,-1-17-9,0 0 4,1 0 2,-19-35-2,18 35 1,1-36-2,-19 19-13,19-19 0,-1 19 3,0-19 4,71 36 8,35 0-1,-53-53 1,-17 0-1,-18 0 6,-36 0-12,1 0-8,0 0 15,17-35 0,-17 0-1,35-36 1,-18 53 0,18-88-1,17 18 1,-70 71-2,18-19-13,0 1 14,-1-18-14,1 18 11,-18 0-5,0 17 3,0-35 4,0 35 4,0-52-4,0 17 1,-53 0 2,35 18-4,1-1-11,17 19 4,-18-1 2,0 1 8,1 17 3</inkml:trace>
    </iact:actionData>
  </iact:action>
  <iact:action type="add" startTime="47241">
    <iact:property name="dataType"/>
    <iact:actionData xml:id="d8">
      <inkml:trace xmlns:inkml="http://www.w3.org/2003/InkML" xml:id="stk8" contextRef="#ctx0" brushRef="#br0">7550 6862 0,'-18'17'433,"0"18"-425,-34 1 0,34-36-1,-35 17-2,35-17 3,-17 18 0,-35 0 0,34-18-1,1 35 2,17-35-2,-17 35 26,0-17 1,35-1-21,-18 1 2,1-18 1,17 18 1,-18 17 2,18-17-17,0-1 6,-18 1 0,18 17 7,-17-17 0,17 17 7,0-17-6,0-1 6,0 1-17,0 0 1,0-1 7,0 1 4,0 17-1,0-17 0,35 35 1,-35-36 0,0 1-2,18 0-13,-1 17 4,1-17 5,35 35 5,-36-36 1,1 1-2,35 17 3,-35-17-2,-1-1-15,1-17 6,-1 18 18,1-18-23,17 0 14,1 18 0,-1-18 2,18 17-2,17-17 2,-17 0-4,-17 0-12,17 0-1,-36 0 7,36 0-1,35-17 9,-17-19 1,-54 36-16,89-17 14,-35-19 1,-18 19 2,-36 17-2,19-35 1,-19 17 0,1-17 0,0 17-1,-1-17 1,1-18 4,0 18-9,-18 17-7,0-17 4,0 17-4,0 0 11,0 1-2,0-1-12,0 0 5,0 1 2,0-19 8,0-16-2,-18 34 2,18-17 0,-18 17 0,1-17 2,-19 17-4,19 0 0,-36-34-13,18 34 3,-1 0 7,-34-17 2,34 17 7,1 1-8,17 17-7,18-18 5,-17 18-7,-1 0-2,1-18 3,-1 18 1,0-17 1,1 17 17,-1 0-16,0 0 2,-17 0 8,17 0-2,1 0 1,-18 0 1,17 0-4,0 0-13,1 0 7,-1 0 17,0 0-24,1 0 16,-1 0-1,0 0 130,18 17-136,-17-17 10,17 18-12,0 0 32,-18-18-16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30:53.140"/>
    </inkml:context>
    <inkml:brush xml:id="br0">
      <inkml:brushProperty name="width" value="0.05292" units="cm"/>
      <inkml:brushProperty name="height" value="0.05292" units="cm"/>
    </inkml:brush>
  </inkml:definitions>
  <iact:action type="add" startTime="5492">
    <iact:property name="dataType"/>
    <iact:actionData xml:id="d0">
      <inkml:trace xmlns:inkml="http://www.w3.org/2003/InkML" xml:id="stk0" contextRef="#ctx0" brushRef="#br0">2734 9666 0,'89'-18'220,"-19"18"-211,36 0 1,70 18-8,-105-18 8,105 18-4,-17-1 3,-53-17-2,35 36 3,88-19-4,-70 1 22,-124-18-26,-17 18 28,0-18 20,-1 0-36,19 0-6,-1 0 3,53 17 6,-17 1 0,70-18 0,70 35 5,-17-35-6,-88 0-3,0 0 5,-18-18-4,-35 18 3,0 0-1,-18 0 0,1 0 3,-19 0-4,1 0 2,-18-17 0,35 17-13,-17 0 2,-1 0-1,54 0 13,0 0-3,17 0 3,18-18 0,-89 18-4,18 0-12,1 0 0,-1-17 4,-17 17 4,17 0-6,-17 0 7,34-18 5,-34 18 0,35 0 2,-18-18-1,18 1 1,18 17 1,-36-18-5,-17 18 4</inkml:trace>
    </iact:actionData>
  </iact:action>
  <iact:action type="add" startTime="12755">
    <iact:property name="dataType"/>
    <iact:actionData xml:id="d1">
      <inkml:trace xmlns:inkml="http://www.w3.org/2003/InkML" xml:id="stk1" contextRef="#ctx0" brushRef="#br0">4322 10724 0,'18'0'109,"-18"-17"-101,52 17 1,-16 0 2,158-35 16,17-1 5,-158 19-14,0 17-2,-18 0 0,-17 0 2,17 0-3,1 0-13,-19 0 16,19 0-3,-19 0 2,19 0 0,34 0-1,18 0-1,18 0 2,53 0 2,-71 0-6,-17 0-10,-18 0-2,17 0 5,-52 0 2,35 0 9,-36 0 0,1 0 0,0 0-1,-1 0 1,18 0 0,1 0-16,-19 17 5,19-17 3,-1 18 11,0 0 1,0-1-11,1-17-8,-1 0 0,-35 18 13,71-1 2,-36 1-6,-17 0-7,-1-18-3,1 0 13,-1 0-13,1 0 14,0 0 1,-1 0 9,1 0-4,0 0 28</inkml:trace>
    </iact:actionData>
  </iact:action>
  <iact:action type="add" startTime="14842">
    <iact:property name="dataType"/>
    <iact:actionData xml:id="d2">
      <inkml:trace xmlns:inkml="http://www.w3.org/2003/InkML" xml:id="stk2" contextRef="#ctx0" brushRef="#br0">8890 10601 0,'36'0'209,"17"0"-202,35 0 2,-18 0-2,18 0 1,-17 0 0,17 0 0,18 0 1,0 0-1,-18 0 1,124 0 17,52 0 8,-175 0-19,-54 0-13,0 0-1,18 0 5,0 0 3,35 0 7,0 0 0,18 0 2,-18 0-2,18 0 1,-53 0-2,18-18-13,-18 18 15,52 0-13,-16 0 2,-37 0 6,37 0 0,-1 0 4,-18 0 0,1 0 2,-36 0-3,1 0-8,-1 0 2,-18 0-5,54 0-1,-53 0 1,-1 0 3,1 0 9,0 0 1,17 0-13,-17 0 2,-1 0 8,1 0-5,-1 0 8,19 0 2,-19 0-6,1 0-11,0 0 16,-1 0-5,19 0-10,-19 0 15,1 0 1288,52 0-1293,-17 0-9,18 0 3,-1 0 0,19 0 1,-37 0 2,19 0-4,0 18 2,-18-18 4,-18 0-8,0 0 1,-17 0 3</inkml:trace>
    </iact:actionData>
  </iact:action>
  <iact:action type="add" startTime="34791">
    <iact:property name="dataType"/>
    <iact:actionData xml:id="d3">
      <inkml:trace xmlns:inkml="http://www.w3.org/2003/InkML" xml:id="stk3" contextRef="#ctx0" brushRef="#br0">8379 11853 0,'35'0'236,"18"0"-227,18-17-3,-19 17 3,1 0-1,0-36 2,-17 36-1,-1 0-7,53 0 25,-17 0 8,-54 0-21,1 0 3,-18-17-1</inkml:trace>
    </iact:actionData>
  </iact:action>
  <iact:action type="add" startTime="36621">
    <iact:property name="dataType"/>
    <iact:actionData xml:id="d4">
      <inkml:trace xmlns:inkml="http://www.w3.org/2003/InkML" xml:id="stk4" contextRef="#ctx0" brushRef="#br0">13088 11659 0,'18'0'48,"0"0"-20,-1 0-12,1 0 8,0 0 12,-1 0-17,1 0 27,0 0-30,-1 0 1,1 0 13,-1 0 2,1 0 15,0 0-39,88 0 9,70 0-1,-70 0 1,52 0 0,-16 0 2,-89 0-5,17 0-9,-35 0-2,54 0 6,-72 0-4,1 0 8</inkml:trace>
    </iact:actionData>
  </iact:action>
  <iact:action type="add" startTime="39822">
    <iact:property name="dataType"/>
    <iact:actionData xml:id="d5">
      <inkml:trace xmlns:inkml="http://www.w3.org/2003/InkML" xml:id="stk5" contextRef="#ctx0" brushRef="#br0">14376 11377 0,'18'0'286,"-1"0"-243,1 0 2,0 0 19,35 0-33,-18-18-23,53 18-1,-17-17 7,87 17 2,36-18 2,-88 18-4,53-17-12,-141 17 5,17 0 1,-18-18 9,-17 71 355,0 35-366,0-35 0,0-18 1,0 18-1,-17-18 3,17 1 0,0 17 1,0-18-4,0-17 1,-18 52 21,1-35 6,17 1-18,0-19-12,0 19 5,0-19-4,-18 18 10,18 1 4,0 17 1,0 0-17,-18-1 1,18 1 4,0 18 6,-17-18 2,17-18 1,0-17-3,0-1-11,0 1-2,0 0 33,0-1-15,-18-17 179</inkml:trace>
    </iact:actionData>
  </iact:action>
  <iact:action type="add" startTime="45566">
    <iact:property name="dataType"/>
    <iact:actionData xml:id="d6">
      <inkml:trace xmlns:inkml="http://www.w3.org/2003/InkML" xml:id="stk6" contextRef="#ctx0" brushRef="#br0">15611 11712 0,'35'0'122,"0"0"-110,1 0-8,69-35 5,-16 17-2,16 1 1,-16 17-1,-19-18 1,1 18 3,-1 0-6,18 0 3,54 0 21,-72-35 4,-52 35-17</inkml:trace>
    </iact:actionData>
  </iact:action>
  <iact:action type="add" startTime="48327">
    <iact:property name="dataType"/>
    <iact:actionData xml:id="d7">
      <inkml:trace xmlns:inkml="http://www.w3.org/2003/InkML" xml:id="stk7" contextRef="#ctx0" brushRef="#br0">12665 12488 0,'18'0'124,"-1"0"-108,1 0 14,0 0 5,-1 0-14,1 0 19,0 0 14,-1 0-46,18 0 0,18 0 9,-17-17 0,-19 17-2,19 0 5,-19-18-3</inkml:trace>
    </iact:actionData>
  </iact:action>
  <iact:action type="add" startTime="50225">
    <iact:property name="dataType"/>
    <iact:actionData xml:id="d8">
      <inkml:trace xmlns:inkml="http://www.w3.org/2003/InkML" xml:id="stk8" contextRef="#ctx0" brushRef="#br0">16863 12894 0,'0'53'63,"0"-18"-46,0-17-11,0 52 26,0-52 2,-18 0-18,-17 17 4,-18 0-6,-35-17 3,18 17-2,-89 0 2,123-35-2,1 18-14,-53 0 16,35-1 2,18 1-6,0-18-11,-1 0-1,1 18 8,0-18 13,-53 17-21,-18 1 16,-35 0 0,-1-1-2,1 18 4,0-35 3,88 18-11,-17-18-7,34 0 2,19 0 0,-89 0 11,0 0 0,36 0-2,17 0 1</inkml:trace>
    </iact:actionData>
  </iact:action>
  <iact:action type="add" startTime="51304">
    <iact:property name="dataType"/>
    <iact:actionData xml:id="d9">
      <inkml:trace xmlns:inkml="http://www.w3.org/2003/InkML" xml:id="stk9" contextRef="#ctx0" brushRef="#br0">15011 13247 0,'-35'0'2,"-1"0"7,-16 17-2,16 19-1,-34-36 2,34 17 0,1 1 0,0 0 2,17-1-2,-17-17 0,0 18 24,17-18 3,18 18-22,-18-18 7,18 17 35,0 1-24,0-1-15,0 1 0,0 0 0,36-1-1,-19 1 4,1 0-3,17-1 0,1 1 0,-19 0 1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39:10.823"/>
    </inkml:context>
    <inkml:brush xml:id="br0">
      <inkml:brushProperty name="width" value="0.05292" units="cm"/>
      <inkml:brushProperty name="height" value="0.05292" units="cm"/>
    </inkml:brush>
  </inkml:definitions>
  <iact:action type="add" startTime="13310">
    <iact:property name="dataType"/>
    <iact:actionData xml:id="d0">
      <inkml:trace xmlns:inkml="http://www.w3.org/2003/InkML" xml:id="stk0" contextRef="#ctx0" brushRef="#br0">4710 7020 0,'18'0'148,"-1"0"-31,18 0 105,1 0-216,17 0 3,35 0-2,-53 0 2,36-17-2,52 17 2,-52-18 20,70 0-28,-18 1 33,-105 17-18,0 0 3,-1 0-5,1 0 19,0 0-9,-18-18-14,17 18 7,1 0 2,-1 0-3,1 0-1,0 0 6,70 0-17,-35 0 0,-18 0 3,36 0-1,-54 0 2,107 0 8,-36 0 1,-18 0-1,-17 0 3,-17 0-4,17 0 2,-18 0 1,-17 0-1,17 0-12,-18 0 1,19 0-2,-19 0 2,19 0 4,17 0 6,35 0 1,-18 0 2,54 0-3,-71 0-1,35 0-13,-53 0 5,18 0 1,71 18 10,-54-18-3,-52 0 3,-1 0-3</inkml:trace>
    </iact:actionData>
  </iact:action>
  <iact:action type="add" startTime="20434">
    <iact:property name="dataType"/>
    <iact:actionData xml:id="d1">
      <inkml:trace xmlns:inkml="http://www.w3.org/2003/InkML" xml:id="stk1" contextRef="#ctx0" brushRef="#br0">12171 6615 0,'0'17'85,"0"54"-77,18-71 3,-18 35 19,17 18-29,-17 0 32,0-18-17,0-17 3,0-1-2,18-17 5,-18 18-9,0 0 3,0-1 1,0 1 0,0 0-1,0-1-1</inkml:trace>
    </iact:actionData>
  </iact:action>
  <iact:action type="add" startTime="42974">
    <iact:property name="dataType"/>
    <iact:actionData xml:id="d2">
      <inkml:trace xmlns:inkml="http://www.w3.org/2003/InkML" xml:id="stk2" contextRef="#ctx0" brushRef="#br0">17939 8096 0</inkml:trace>
    </iact:actionData>
  </iact:action>
  <iact:action type="add" startTime="44070">
    <iact:property name="dataType"/>
    <iact:actionData xml:id="d3">
      <inkml:trace xmlns:inkml="http://www.w3.org/2003/InkML" xml:id="stk3" contextRef="#ctx0" brushRef="#br0">15329 8061 0</inkml:trace>
    </iact:actionData>
  </iact:action>
  <iact:action type="add" startTime="48384">
    <iact:property name="dataType"/>
    <iact:actionData xml:id="d4">
      <inkml:trace xmlns:inkml="http://www.w3.org/2003/InkML" xml:id="stk4" contextRef="#ctx0" brushRef="#br0">14094 12700 0,'0'18'15,"-18"-18"36,1 0 0,-19 17 14,1-17-53,0 18-10,-36-18 15,-35 0-1,53 0 0,0 0-13,-70 0 14,35 0 3,53 0-11,17 0-6,0 0-1,1 0 11,17-18 44,-18 18 38,0 0-73,1 0-10,-54 18 4,-17 0 1,0-18-2,35 0 4,0 0-6,-53 0-9,88 0 0,-34 0 6,-1 0 6,17 0 4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40:18.962"/>
    </inkml:context>
    <inkml:brush xml:id="br0">
      <inkml:brushProperty name="width" value="0.05292" units="cm"/>
      <inkml:brushProperty name="height" value="0.05292" units="cm"/>
    </inkml:brush>
  </inkml:definitions>
  <iact:action type="add" startTime="14243">
    <iact:property name="dataType"/>
    <iact:actionData xml:id="d0">
      <inkml:trace xmlns:inkml="http://www.w3.org/2003/InkML" xml:id="stk0" contextRef="#ctx0" brushRef="#br0">7797 13952 0,'-36'0'234,"1"0"-227,0 0 1,0 0 0,-1 0 2,-17 0-4,18 0 4,17 0-4,-17 0 2,18 0 8,-19 0 7,19 0 79,-1 0-94,0 0 3,1 18 3,-36-18 2,18 0 1,17 0 0,0 0 130,1 0-145,-1 0 4,-17 0 3,17 0 8,-17 0 1,17 0-3,-52 18-13,17-18 5,17 0 7,-16 0-4,16 0-7,1 0 1,-18 0 8,0 0 5,18 0-2,17 0 3,1 0 73,-1 0-83,-17 0-3,-1 0 9,1 0 0,-18 0 2,0 0 1,-17 0-1,-36 0-14,88 0 2,-17 0 10,-36 0 5,54 0-8,-19 0-9,19 0 2,-1 0 7,-17 0 7,0-18-1,17 18-2,0-18 1,1 18 1,-19 0 0,1-17 0,-18 17-1,0 0 2,18 0-17,0 0 13,35-18 2,-35 18-15,-1 0 18,19 0-5,-19 0-12,19 0 4,-1 0 15,0 0 75,-17 0-87,0 0-3,-18 0 5,-35-18 5,-36 18 1,18-17 0,-35-1-1,18 1 4,35-1-5,35 0 2,17 18-2,1-17 2,18-1 215,17 0-215,0 1 16,0-19-32,-18-158 33,18-53-17,0 89 0,0-54-2,0 0 2,0-35 1,18 18-4,-1-124 3,-17 195 2,0 52-5,18 18-12,-18-1 0,0-16 3,0 34 19,0-70-21,0 35 12,0 35 2,0 19 0,0 34-3</inkml:trace>
    </iact:actionData>
  </iact:action>
  <iact:action type="add" startTime="19023">
    <iact:property name="dataType"/>
    <iact:actionData xml:id="d1">
      <inkml:trace xmlns:inkml="http://www.w3.org/2003/InkML" xml:id="stk1" contextRef="#ctx0" brushRef="#br0">9808 7585 0,'17'0'265,"1"-18"-249,-1 18-1,-17-18-6,18 18 548,0 0-530,-1 0-22,1 0 1,0 0 2,-1 0 0,1 18 6,0-18-6,-1 0 39,1 0 175,-1 0-206,1 0-2,0 0 9,-1 0-14,19 0 9,-1 0-2,-17 0-1,17 0 6,-17 0-10,-1 0-8,1 0 6,-1 0 32,1 0-40,0 0 14,-1 0 6,1 0-6,17 0 14,-17 0-26,17 0 12,36 0 6,-36 0-9,53 0-7,-70 0-1,17 0 2,0 0 2,-17 0 3,35 0 6,0 0-1,-18 0 2,18 0 2,-18 0-4,-17 0-3,17 0 3,-17 0 0,0 0 1,-1 0 1,1 0-2,-1 18 16,19-18-31,-19 0 15,36 0-14,-17 0 4,-19 0 4,54 0 7,-36 0-1,36 0 3,-36 0-6,-17 0-11,-1 0 0,18 0 13,1 0-2,-1 17-10,0-17-2,-17 0 6,17 0 1,0 0 9,-17 0-12</inkml:trace>
    </iact:actionData>
  </iact:action>
  <iact:action type="add" startTime="22112">
    <iact:property name="dataType"/>
    <iact:actionData xml:id="d2">
      <inkml:trace xmlns:inkml="http://www.w3.org/2003/InkML" xml:id="stk2" contextRef="#ctx0" brushRef="#br0">9913 10742 0,'18'-18'234,"0"18"-226,-1 0-1,36-17-1,0 17 2,0-35 1,-18 35-1,18 0-1,0 0 1,18-18 1,-18 18 15,-36 0 8,36 0-28,-35 0 53,-1 0 32,19 0-83,17 35 4</inkml:trace>
    </iact:actionData>
  </iact:action>
  <iact:action type="add" startTime="33991">
    <iact:property name="dataType"/>
    <iact:actionData xml:id="d3">
      <inkml:trace xmlns:inkml="http://www.w3.org/2003/InkML" xml:id="stk3" contextRef="#ctx0" brushRef="#br0">19862 8837 0,'0'-18'13,"-18"18"17,0 0-22,1 0 1,-54 0-2,36 0 1,-36 0 0,36 0 31,-300 0-38,-106 0 32,247 0-16,0 0 5,141 0-11,-17 0-6,17 0-1,-18 0 0,0 18 1,36-18 11,-18 0-1,-53 18-14,71-18 7,18 0-1,-89 17 11,17-17 1,54 0-6,-18 18-12,-17-18 1,-1 0 13,-52 0 1,-18 0 2,88 0-4,17 0-11,-52 0-2,18 35 5,-19-35 3,-16 0 8,52 0-1</inkml:trace>
    </iact:actionData>
  </iact:action>
  <iact:action type="add" startTime="36084">
    <iact:property name="dataType"/>
    <iact:actionData xml:id="d4">
      <inkml:trace xmlns:inkml="http://www.w3.org/2003/InkML" xml:id="stk4" contextRef="#ctx0" brushRef="#br0">15064 13935 0,'-18'0'69,"-17"0"-60,-18 17-1,-141 1 19,-159 53 6,247-36-19,-35-18-9,18 1-2,17-18 2,35 0 1,-17 35 11,35-35-3,-70 0-12,70 0 4,18 18 5,-36-18 4,-35 53 2,-70 0 0,-124 0-1,18-18 2,194-17-4,-18-18-11,-35 0-2,35 0 3,53 0 10,-53 17 1,71-17 2,-18 0-1,35 18-13,1-18 8,-19 0 6,1 0 0,-18 0 1,-35 0-14,53 0 1,-53-35 3,-18-1 9,0 1 0,35 18-3,36-19 3,17 19 1,-17 17-3,17 0-13,1-18-1,-1 18 6,1 0 16,-1-18-22,0 18 15,18-17 1,-17 17-1,-1 0 34,0 0-23</inkml:trace>
    </iact:actionData>
  </iact:action>
  <iact:action type="add" startTime="37521">
    <iact:property name="dataType"/>
    <iact:actionData xml:id="d5">
      <inkml:trace xmlns:inkml="http://www.w3.org/2003/InkML" xml:id="stk5" contextRef="#ctx0" brushRef="#br0">10090 13758 0,'0'0'0,"-18"36"5,18-19 1,-18 19 1,18-19 31,0 18-37,18-35 115,17 18-112,1-18 9,70 53 5,-71-53-4,35 18-7,-52-18-3,17 17 18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41:00.551"/>
    </inkml:context>
    <inkml:brush xml:id="br0">
      <inkml:brushProperty name="width" value="0.05292" units="cm"/>
      <inkml:brushProperty name="height" value="0.05292" units="cm"/>
    </inkml:brush>
  </inkml:definitions>
  <iact:action type="add" startTime="9174">
    <iact:property name="dataType"/>
    <iact:actionData xml:id="d0">
      <inkml:trace xmlns:inkml="http://www.w3.org/2003/InkML" xml:id="stk0" contextRef="#ctx0" brushRef="#br0">5927 9525 0,'35'0'228,"-17"0"-223,17 0 3,18 0 0,-18 0 0,1-18 1,17 18-2,-18-17 1,0 17 0,0 0-1,-17 0 3,0 0-5,35 0 20,105 0 10,-87 0-18,-53 0-1,17 0 0,-18 0-13,36 0-1,-35 0 2,17 0 19,1 0-20,-1 0 11,53 0-12,-70 0 4,-1 0 4,72 0 6,-37 0 0,1-18 2,0 0 3,-17 18-7,-1 0-1,18 0-10,-36 0-2,36 0 7,0 0-2,71 18 10,17 35 1,0 0 2,18-18 0,-71-17-7,0 35-5,-35-36-2,18 1-3,17 0 8,106-1 1,-18 19 7,18-1-4,-70-35 9,-36 0-12,-35 17-9,0-17 0,35 0 10,-18 0 8,-17 0-8,0 0-8,-17 0-1,16 0 0,-16 0 20,-1 0-22,18 0 15,53-17-14,-53 17 4,17 0 3,54 0 10,87-18-4,-52 18 1,-18 0 2,36-17 0,-72 17-1,125-36-16,-142 19 2,-18 17 8,54-36 6,-53 1 1,-36 17 0,0 1-6,-17 17-9,35 0 0,0-18 11,-18 18-1,35-17-10,-34 17 4,-1 0 3,18-18 5,53 18 2,35 0 2,-18-18-5,18 18 2,-52 0-14,-37-17 14,1 17-1,0 0-13,18-18 5,-18 18 17,17-18-22,19 18 13,-37 0 2,19-17 0,-18-1 0,-18 18 0,1 0 0,16 0-3,-16 0-12,-1 0-1,-17 0 11,-1 0-2,19 0-6,-19 0 1,1 0 11,-1 0-9,1 0 4,53 0 7,-18 0-2,-1-18 1,-16 18-1,87 0-15,-70 0 5,0 0 4,18-17 5,-18-1 2,-36 18-1,1 0 91,-1-17-99,19 17 7,-1 0-7,-17 0 5,52 0 4,-17 0 1,18 0-4,-54 0-12,54 0-1,-36 0 11,0 0-2,-17 0 2,17 0 2</inkml:trace>
    </iact:actionData>
  </iact:action>
  <iact:action type="add" startTime="13666">
    <iact:property name="dataType"/>
    <iact:actionData xml:id="d1">
      <inkml:trace xmlns:inkml="http://www.w3.org/2003/InkML" xml:id="stk1" contextRef="#ctx0" brushRef="#br0">4075 10830 0,'0'-17'33,"0"-1"-17,0 0-8,18 18 0,-1-17-2,1-1 2,35 0 22,17 18 2,-34 0-16,-19 0 4,1 0-6</inkml:trace>
    </iact:actionData>
  </iact:action>
  <iact:action type="add" startTime="14661">
    <iact:property name="dataType"/>
    <iact:actionData xml:id="d2">
      <inkml:trace xmlns:inkml="http://www.w3.org/2003/InkML" xml:id="stk2" contextRef="#ctx0" brushRef="#br0">3987 11730 0,'17'-18'58,"1"1"-50,0 17 0,-1-18 0,1 0 22,105 1-27,142-1 31,-106 18-21,-1 0 3,19 0 1,35 0 0,-18 0-1,-142 0-14,37 0 14,17 0-2,-36 0-11,18 0-2,-70 0 6,52 0 11,-17 0-10,0 0-5,0 0-1,18 0 3,-54 0 4,19 0 4,-1 0 3,0 0 0,-17 0 2,17 0-2,-17 0 3,-1 0 0,1 0-7,0 0 4</inkml:trace>
    </iact:actionData>
  </iact:action>
  <iact:action type="add" startTime="16354">
    <iact:property name="dataType"/>
    <iact:actionData xml:id="d3">
      <inkml:trace xmlns:inkml="http://www.w3.org/2003/InkML" xml:id="stk3" contextRef="#ctx0" brushRef="#br0">3634 12771 0,'0'-18'37,"18"0"-27,-1 18-3,18-17-2,18-1 6,0 18-6,194-35 20,194 52 8,-88 36-15,17 0 0,-264-35-5,18-18-11,-18 17-1,-71-17 7,35 0 1,1 0 6,-53 0 3</inkml:trace>
    </iact:actionData>
  </iact:action>
  <iact:action type="add" startTime="17529">
    <iact:property name="dataType"/>
    <iact:actionData xml:id="d4">
      <inkml:trace xmlns:inkml="http://www.w3.org/2003/InkML" xml:id="stk4" contextRef="#ctx0" brushRef="#br0">4287 13847 0,'0'0'0,"88"0"7,-35-18-1,17 18 4,1-18-4,-18 18 0,0-35 2,0 35 2,-18 0-2,0 0 0,0 0 3,18 0-7,18 0 20,-54 0 8,160 0-30,-124 0 12,0 0-13,70 0 19,-70 0-7,0 0-10,18 0 0,17 0 2,-18 0 19,19 0-22,16 0 12,-69 0 3</inkml:trace>
    </iact:actionData>
  </iact:action>
  <iact:action type="add" startTime="18588">
    <iact:property name="dataType"/>
    <iact:actionData xml:id="d5">
      <inkml:trace xmlns:inkml="http://www.w3.org/2003/InkML" xml:id="stk5" contextRef="#ctx0" brushRef="#br0">3352 15081 0,'0'-17'90,"17"-1"-82,1 18 1,35-18 0,-35 18 0,52-17 0,-35 17-4,18 0 3,-17 0-1,16 0 2,-34 0-4,123 0 24,18 0 4,-53 0-15,-53 0-1,88 0-11,-53 0 0,18 0-1,-36 0 2,1 17 4,35-17-8,0 0 9,88 18 4,-71-18 2,-17 0-3,-53 0 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41:31.914"/>
    </inkml:context>
    <inkml:brush xml:id="br0">
      <inkml:brushProperty name="width" value="0.05292" units="cm"/>
      <inkml:brushProperty name="height" value="0.05292" units="cm"/>
    </inkml:brush>
  </inkml:definitions>
  <iact:action type="add" startTime="18721">
    <iact:property name="dataType"/>
    <iact:actionData xml:id="d0">
      <inkml:trace xmlns:inkml="http://www.w3.org/2003/InkML" xml:id="stk0" contextRef="#ctx0" brushRef="#br0">5151 9472 0,'18'0'141,"-1"0"-132,1 0-1,-1 0-1,1 0 1,0 0 13,-1 0-13,1 0 0</inkml:trace>
    </iact:actionData>
  </iact:action>
  <iact:action type="add" startTime="19373">
    <iact:property name="dataType"/>
    <iact:actionData xml:id="d1">
      <inkml:trace xmlns:inkml="http://www.w3.org/2003/InkML" xml:id="stk1" contextRef="#ctx0" brushRef="#br0">6738 9525 0,'18'0'63,"17"0"-57,-17 0 31,88 18-36,-89-18 31,19 0-29</inkml:trace>
    </iact:actionData>
  </iact:action>
  <iact:action type="add" startTime="21257">
    <iact:property name="dataType"/>
    <iact:actionData xml:id="d2">
      <inkml:trace xmlns:inkml="http://www.w3.org/2003/InkML" xml:id="stk2" contextRef="#ctx0" brushRef="#br0">9173 9543 0,'17'-18'514,"89"18"-504,106 0-3,-1 0 3,-34 0-4,-1 0 3,18 0-2,-53 0 5,36 0-9,-71 0 7,-18 18-4,-35-18 2,0 0-1,35 0 26,-53 0-4,88 0-23,-70 0-1,0 0-1,0 0 1,18 0 7,-18 0-11,35 0 16,18 0 0,17 0-1,-35 0 2,-52 35-15,-1-35 10,53 0 4,-53 18 6,36-1-17,-18-17 1,-18 18-2,0-18 3,54 17 8,-54-17 1,18 0 4,-36 0-9,1 0-7,0 0-1,17 0 2,0 0 5,-17 0 7,17 0-8,0 0 5,54 0 1,17 18 0,35-18 3,-71 0-6,1 35-10,-1-35-1,19 0 5,-19 0 1,-17 18 7,159-18 2,-107 0-1,1 0 1,-35 0-1,-1 0 1,-34 0-1,52 0 0,53 0 2,-35 0 0,88 0-14,-141 0-2,17 0 9,124 0 4,-141 0 0,0 0-12,18 18 12,-18-18 4,-36 0-6,1 0 3,-18 17-14,18-17 53,-1 0-7</inkml:trace>
    </iact:actionData>
  </iact:action>
  <iact:action type="add" startTime="27110">
    <iact:property name="dataType"/>
    <iact:actionData xml:id="d3">
      <inkml:trace xmlns:inkml="http://www.w3.org/2003/InkML" xml:id="stk3" contextRef="#ctx0" brushRef="#br0">5662 10636 0,'36'0'140,"-1"0"-134,-17 0 3,35 18-1,-1-18-1,37 18 1,52 17 1,-53-35 0,0 0-3,-17 0 3,35 0-4,88 0 27,-177 0 2,71 0-32,-70 0 1,0 0 7,-1 0 7,36 0-2,53 0 2,53 0 0,-18 17-1,88-17 1,-17 18 1,-89 17-16,-17-35 10,-35 0-10,88 18 18,-18-18-5,0 0-1,0 18 3,-53-18 1,-17 0 3,34 0-15,-69 0-1,-19 0-1,19 0 1,-1 0 4,18 0 7,0 0 0,0 0 1,17 0 0,-17 0-3,-18 0-11,1 0-2,-1 0 12,0 0 6,36 0-18,-1 0 14,1 0 1,-18 0 2,17 0-2,54 0 0,-36 0 3,-35 0-5,0 0-13,0 0 1,-18 0 5,36 0 0,-36 0 10,0 0 1,-17 0 0,-1 0-3,1 0 4,0 0-4,17 0 1,36 0 1,-19 0 1,54 0-1,-70 0-3,-1-18 2,18 18 1,-36 0 0,19 0-1,17-18 1,-36 18-1,1 0 1,0 0-16,-1 0 18</inkml:trace>
    </iact:actionData>
  </iact:action>
  <iact:action type="add" startTime="35939">
    <iact:property name="dataType"/>
    <iact:actionData xml:id="d4">
      <inkml:trace xmlns:inkml="http://www.w3.org/2003/InkML" xml:id="stk4" contextRef="#ctx0" brushRef="#br0">10584 11642 0,'17'0'367,"19"0"-361,52 0 1,-18 0 0,-17 0 1,35 0 0,-35 0-2,0 0 2,0 0 1,-18 0-1,-17 0 1,0 0 24</inkml:trace>
    </iact:actionData>
  </iact:action>
  <iact:action type="add" startTime="38040">
    <iact:property name="dataType"/>
    <iact:actionData xml:id="d5">
      <inkml:trace xmlns:inkml="http://www.w3.org/2003/InkML" xml:id="stk5" contextRef="#ctx0" brushRef="#br0">15258 11642 0,'18'0'21,"-1"0"19,1 0-19,0 0 20,17 0-19,18 0-9,0 0-2,105 0-8,-34-18 3,-54 18 10,36 0-3,35 0-11,53 0 4,-141 0 6,35 0 6,-35 0-3,18 0 4,-53 0-8,-1 0-10,1 0 2,0 0 10,17 0 4,-18-18-2,36 18-13,-35 0 13,17 0 2,1 0-16,34 0 16,-35 0 2,18 0-5,124 36 6,-142-19-5,0-17 3,-35 18-16,-17-18 687,-1 0-602,0 0-10,1 0 143,-1 0-207,0 0 4</inkml:trace>
    </iact:actionData>
  </iact:action>
  <iact:action type="add" startTime="50568">
    <iact:property name="dataType"/>
    <iact:actionData xml:id="d6">
      <inkml:trace xmlns:inkml="http://www.w3.org/2003/InkML" xml:id="stk6" contextRef="#ctx0" brushRef="#br0">3122 13670 0,'18'0'94,"0"0"-80,-1 0-8,1 0 17,0 0 12,-1 0-18,1 0 14</inkml:trace>
    </iact:actionData>
  </iact:action>
  <iact:action type="add" startTime="55660">
    <iact:property name="dataType"/>
    <iact:actionData xml:id="d7">
      <inkml:trace xmlns:inkml="http://www.w3.org/2003/InkML" xml:id="stk7" contextRef="#ctx0" brushRef="#br0">9984 13652 0,'35'0'131,"18"-17"-124,53 17 2,-18 0-2,18 0-1,-35 0 5,70 0-6,0 0 4,0 0-1,0 0 0,-53 0 3,18 35 15,17-35-23,-70 18 28,36-18-29,-72 0 4,1 0 14,0 0-15,-1 0 12,1 0-15,35 0 17,-18 0 0,0 0-13,1 0 0,69 0 10,54 0 1,0 0-1,0 0 2,123 0-3,-123 0 3,-36 0-1,36 0-12,-18 0 2,-88 0-2,53 0 10,17 0 1,1 0 2,70 0-2,0 0 0,35 17 7,-70 1-5,-71 0-7,-17-18 3,52 17-12,-88-17 13,18 0-14,35 0 15,-17 0 2,17 0-2,-17 0 1,-18 0 0,17 0-1,1 0 1,-1 0 0,-34 0 2,-1 0 0,0 0-4,18 0-12,-35 0 2,-1 0 1,1 0 10,17 0 2,-17 0-1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42:52.926"/>
    </inkml:context>
    <inkml:brush xml:id="br0">
      <inkml:brushProperty name="width" value="0.05292" units="cm"/>
      <inkml:brushProperty name="height" value="0.05292" units="cm"/>
    </inkml:brush>
  </inkml:definitions>
  <iact:action type="add" startTime="16500">
    <iact:property name="dataType"/>
    <iact:actionData xml:id="d0">
      <inkml:trace xmlns:inkml="http://www.w3.org/2003/InkML" xml:id="stk0" contextRef="#ctx0" brushRef="#br0">8538 13070 0</inkml:trace>
    </iact:actionData>
  </iact:action>
  <iact:action type="add" startTime="17503">
    <iact:property name="dataType"/>
    <iact:actionData xml:id="d1">
      <inkml:trace xmlns:inkml="http://www.w3.org/2003/InkML" xml:id="stk1" contextRef="#ctx0" brushRef="#br0">8361 14376 0,'35'0'17,"18"0"-7,18 0-3,105 0-2,-70 0 3,0 17 0,-35-17-3,34 0 3,72 36 2,-36-36 13,-123 0 8,-1 0-29</inkml:trace>
    </iact:actionData>
  </iact:action>
  <iact:action type="add" startTime="21786">
    <iact:property name="dataType"/>
    <iact:actionData xml:id="d2">
      <inkml:trace xmlns:inkml="http://www.w3.org/2003/InkML" xml:id="stk2" contextRef="#ctx0" brushRef="#br0">15205 13758 0,'18'0'87,"-1"0"-65,19 0 151,-36-53-164,17 0-2,1-17-1,-18-54 21,-18-70 5,18 124-14,0 35-3,0 17-12,0-17-1,0 17 4,0-17-1,0-53 14,0 52-3,0-105 0,36 53 0,-1-71 0,-18 53 3,1 71-2,0-71-16,-18 53 5,17 36 7,1-54 0,0 1 1,-1 34 4,1-17-1,-18 18-1,0 0 0,0-18 1,0 35 4,18-35-16,-18 18 18,17-35-21,1-1 17,-1 0-16,-17 54 7,18-107 9,-18 71 1,0-35-15,0 53 4,0 0-8,18-1 12,-18 1-9,0-35 11,17 17-1,1-18 4,-18-17-2,0 53 1,0-106-1,18-53 8,17 70-10,-17 18-2,-1-35 4,-17 0 1,18 35-1,0 36 6,-1 70-9,-17-18 4,0 0-2,0 1-13,0-1 19,0 0 3,0 1-6</inkml:trace>
    </iact:actionData>
  </iact:action>
  <iact:action type="add" startTime="24249">
    <iact:property name="dataType"/>
    <iact:actionData xml:id="d3">
      <inkml:trace xmlns:inkml="http://www.w3.org/2003/InkML" xml:id="stk3" contextRef="#ctx0" brushRef="#br0">19685 9437 0,'18'0'8,"0"0"1,17 0-3,0 0 5,-17 0-3,-1 0 0,1 0 2,-71 0 91,0 0-94,-17 0 21</inkml:trace>
    </iact:actionData>
  </iact:action>
  <iact:action type="add" startTime="24829">
    <iact:property name="dataType"/>
    <iact:actionData xml:id="d4">
      <inkml:trace xmlns:inkml="http://www.w3.org/2003/InkML" xml:id="stk4" contextRef="#ctx0" brushRef="#br0">18874 9402 0,'18'0'106,"70"0"-97,53 0-3,318 0 28,-354 0-4,424 35-26,-476-35 7,18 0-10,-36 0 17,-17-18-3,-18 1 7,18 17-10,-1 0 38,36-18-49,106 0 14,53 18 2,87 0-1,-52 0 2,53 0-2,-106 0 1,-159 0-3,1 0-11</inkml:trace>
    </iact:actionData>
  </iact:action>
  <iact:action type="add" startTime="60480">
    <iact:property name="dataType"/>
    <iact:actionData xml:id="d5">
      <inkml:trace xmlns:inkml="http://www.w3.org/2003/InkML" xml:id="stk5" contextRef="#ctx0" brushRef="#br0">20003 9507 0,'-18'36'102,"-52"17"-94,34-18 0,1 35-1,-141 36 22,105-71 4,71-52 73,0-18-99</inkml:trace>
    </iact:actionData>
  </iact:action>
  <iact:action type="add" startTime="61022">
    <iact:property name="dataType"/>
    <iact:actionData xml:id="d6">
      <inkml:trace xmlns:inkml="http://www.w3.org/2003/InkML" xml:id="stk6" contextRef="#ctx0" brushRef="#br0">19685 9631 0,'18'17'2,"0"-17"2,17 36 3,-17-19 8,52 36 3,-17-17 0,-35-36-5,-1 0 5,1 0-3</inkml:trace>
    </iact:actionData>
  </iact:action>
  <iact:action type="add" startTime="61471">
    <iact:property name="dataType"/>
    <iact:actionData xml:id="d7">
      <inkml:trace xmlns:inkml="http://www.w3.org/2003/InkML" xml:id="stk7" contextRef="#ctx0" brushRef="#br0">20426 9648 0,'0'18'62,"-17"-18"-56,-1 18 0,0-1 2,-35 19 21,-53 34 5,89-52-17,-1-18-1,1 0 48</inkml:trace>
    </iact:actionData>
  </iact:action>
  <iact:action type="add" startTime="61911">
    <iact:property name="dataType"/>
    <iact:actionData xml:id="d8">
      <inkml:trace xmlns:inkml="http://www.w3.org/2003/InkML" xml:id="stk8" contextRef="#ctx0" brushRef="#br0">20250 9596 0,'0'0'1,"35"0"1,0 35 6,18 0 1,53 53 9,-18-35-1,18 0 6,-71-35-11,1 17-11,-19-35 7</inkml:trace>
    </iact:actionData>
  </iact:action>
  <iact:action type="add" startTime="62324">
    <iact:property name="dataType"/>
    <iact:actionData xml:id="d9">
      <inkml:trace xmlns:inkml="http://www.w3.org/2003/InkML" xml:id="stk9" contextRef="#ctx0" brushRef="#br0">21026 9684 0,'0'0'1,"-35"17"6,-1 19-1,19-1 6,-36 0 5,35-17-1,-17-1 2,17-17-5,1 0 44,-1 0-40,18-17 9,-18-1-25</inkml:trace>
    </iact:actionData>
  </iact:action>
  <iact:action type="add" startTime="62669">
    <iact:property name="dataType"/>
    <iact:actionData xml:id="d10">
      <inkml:trace xmlns:inkml="http://www.w3.org/2003/InkML" xml:id="stk10" contextRef="#ctx0" brushRef="#br0">20744 9560 0,'17'18'30,"36"17"-14,0 18 0,-18-18 4,18 18-6,0-53 2,-17 18 1,-1 0-1,-18-18 2,1 0-10</inkml:trace>
    </iact:actionData>
  </iact:action>
  <iact:action type="add" startTime="63080">
    <iact:property name="dataType"/>
    <iact:actionData xml:id="d11">
      <inkml:trace xmlns:inkml="http://www.w3.org/2003/InkML" xml:id="stk11" contextRef="#ctx0" brushRef="#br0">21626 9578 0,'0'35'9,"-36"-17"1,19-1 4,-19 1-12,19 0 4,17-1 5,-18 1 5,0 0 0,18-1 2,-17-17 1</inkml:trace>
    </iact:actionData>
  </iact:action>
  <iact:action type="add" startTime="63399">
    <iact:property name="dataType"/>
    <iact:actionData xml:id="d12">
      <inkml:trace xmlns:inkml="http://www.w3.org/2003/InkML" xml:id="stk12" contextRef="#ctx0" brushRef="#br0">21414 9596 0,'18'0'13,"-1"17"-4,1 1 2,35-1 8,-36-17-5,1 18-6,0 0 1,17-1 5,-17-17-11,-1 18-1,1-18 2,-18 18 11,18-18-2</inkml:trace>
    </iact:actionData>
  </iact:action>
  <iact:action type="add" startTime="64285">
    <iact:property name="dataType"/>
    <iact:actionData xml:id="d13">
      <inkml:trace xmlns:inkml="http://www.w3.org/2003/InkML" xml:id="stk13" contextRef="#ctx0" brushRef="#br0">22543 9366 0,'-18'0'61,"1"0"-37,-107 106 4,-70 88 7,176-176-22,1 17-10,-1 0-2,18 1 6,0-19 16,0 18-22,35-17 15,54-18 1,-54 0-13,71 0 10,105 0 1,19-18 1,-1-34 2,-176 34-1,0 0-12,-53 1 12,0-1 41,-18 18-51,-52 0 5,-19-35 6,19 35-4,-71-18-12,53 18 5,35 0 2,-18 0 7,53 0 1,18-18 52,0-17-39,0 0-28,18 0 14,-18 17 1,0 36 239,-35 17-249,17-17 3,1-1-1,17 1-2,0-1-3,-18-17 85,0 0-81,-17-17 22,35-1-2,-18 18-24,1 0 6,-19 35 10,36-17-17,0 35 13,0-35 0,0-1-1,36-17 17,-1 0-30,18-17 15,-35-1 0,-1 18-16,-17 18 49,-17 17-45,-1 0 6,0 0 4,18-17 2,0-36 27,0-17-35,18-18 9,-18 18-5,18 0 3,-36 35 44,18 17-52,-18-17 0,18-17 83,0-1-79,0 0 1,18 18 67,0 18-72,17-18 1,18 0 2,35-35 7,-53 0-2,-35 17 0,0 0-14,0 1 13,18 17 118</inkml:trace>
    </iact:actionData>
  </iact:action>
  <iact:action type="add" startTime="66559">
    <iact:property name="dataType"/>
    <iact:actionData xml:id="d14">
      <inkml:trace xmlns:inkml="http://www.w3.org/2003/InkML" xml:id="stk14" contextRef="#ctx0" brushRef="#br0">23390 9613 0,'17'0'15,"1"0"7,-1 0-6,36-17 0,265-177 19,-159 70-17,52-52-1,-193 140-4,52-52-8,-17-35-3,-35 35 2,0-18 5,-18 17 8,0-16-4,-141-230-11,70 176 5,-70-141 1,-88-35 10,-159-283-1,70 125 1,-70 87-5,229 194-11,-123-88-1,70 89 13,-476-407 3,-317-140 0,-36 211 0,389 265 2,-336-36-4,353 124 3,-265 18-2,230 88 1,458 88-2,-246 0-12,193 17 2,53 1 4,-264 88 8,141-18 3,35 18-3,71-18-1,105-35-3,1-18-9,35 18-2,-36 18 8,1-1 7,70-17-15,-71 35 12,36-17-11,-88 88 5,88-36-1,-106 124 9,0-18 1,-18 18 1,36-17-3,34-19 1,-87 54 1,35-36 0,35-35 0,18-70 1,18 34-3,-36-34 1,53 17 3,36-35-4,52-53 3,-35 53-14,35-71 3,1 18 1,-18 17 7,17 1 2,0-18-3,1-36 3,-1 1 0,18 0-1,-18-18 58</inkml:trace>
    </iact:actionData>
  </iact:action>
  <iact:action type="add" startTime="67812">
    <iact:property name="dataType"/>
    <iact:actionData xml:id="d15">
      <inkml:trace xmlns:inkml="http://www.w3.org/2003/InkML" xml:id="stk15" contextRef="#ctx0" brushRef="#br0">9596 5274 0,'-18'53'16,"1"35"4,-1 0-5,0 53-1,18 1 3,0-1 0,-35-18-1,35-70 0,0-35 1,0-1-1,18-17 58,35-17-65,35-1-5,53-17 12,0 35-2,194-53-12,-229 53 4,106 0 4,35 0 7,-71 0-1,-105 0 1,-36 0-1,-35 17-1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46:09.310"/>
    </inkml:context>
    <inkml:brush xml:id="br0">
      <inkml:brushProperty name="width" value="0.05292" units="cm"/>
      <inkml:brushProperty name="height" value="0.05292" units="cm"/>
    </inkml:brush>
  </inkml:definitions>
  <iact:action type="add" startTime="9946">
    <iact:property name="dataType"/>
    <iact:actionData xml:id="d0">
      <inkml:trace xmlns:inkml="http://www.w3.org/2003/InkML" xml:id="stk0" contextRef="#ctx0" brushRef="#br0">2752 9437 0,'18'0'32,"-1"0"64,1 0-70,0 0-2,-1 0 181,1 0-167,-1 0-16,19 0-18,34 0 0,-17 0 0,53 0 4,53 0 8,70 53 2,-105-36 3,-72 1-10,1 0-6,-17-18-2,-19 17 1,1-17 3,0 0 231</inkml:trace>
    </iact:actionData>
  </iact:action>
  <iact:action type="add" startTime="13783">
    <iact:property name="dataType"/>
    <iact:actionData xml:id="d1">
      <inkml:trace xmlns:inkml="http://www.w3.org/2003/InkML" xml:id="stk1" contextRef="#ctx0" brushRef="#br0">12418 7161 0,'18'0'170,"-1"-17"-153</inkml:trace>
    </iact:actionData>
  </iact:action>
  <iact:action type="add" startTime="14848">
    <iact:property name="dataType"/>
    <iact:actionData xml:id="d2">
      <inkml:trace xmlns:inkml="http://www.w3.org/2003/InkML" xml:id="stk2" contextRef="#ctx0" brushRef="#br0">12806 5962 0,'0'88'64,"0"0"-56,0-35-2,0 18 1,0 17 1,-17 141 23,-1-88 1,18 177-31,0-230 6,0-17 2,18 70 8,-1 53 2,1 53 4,-1-124-12,-17-52 2,0-1-9,36-17-1,-19-17-1,-17-1 6,0-18 8,18-17 17,0 0-31,-1 0 3,19 0 13,-1 0-4,18 0-2,53-35-9,17 18-1,53 17 2,-34-18 5,210 18 9,125 0-3,-19-35 1,-211 35 4,-106 0-5,-70-18-10,-1 18-1,-17-18-1,-35 1 2,0-1 9,-18 0 3,17-70 0,-17 0-1,18-53 1,-18-18 0,0 0 0,-18-140 4,18 210-9,-17-122 4,-19 17 1,19 88 1,-1 0-2,0 0 3,1 18-4,-19 17 2,36 54-3,-17-1-12,17 0 0,-18 18 4,1 0 10,-1 0-7,-53-17 7,18 17-10,-52 0 3,-178 0 9,-175 0-1,-71-18 0,-1-17-1,89-18 1,336 53 0,-54-18-15,88 18 3,36 0 6</inkml:trace>
    </iact:actionData>
  </iact:action>
  <iact:action type="add" startTime="16555">
    <iact:property name="dataType"/>
    <iact:actionData xml:id="d3">
      <inkml:trace xmlns:inkml="http://www.w3.org/2003/InkML" xml:id="stk3" contextRef="#ctx0" brushRef="#br0">20973 5380 0,'0'53'6,"0"-106"-6,0 141 15,0-35-14,0 0 1,0 0 8,0 35-3,18 18 1,-1-53-1,1 88 0,35 18 1,-18-18 0,18 53 0,18 211 20,-54-281-25,54 423 26,-36-300-11,-17-159-3,-18 88-14,0-70 6,0 18 3,0-19 8,0-16-2,17-19 0,-17-52 1,53-18 96,53 0-95,35 0-17,494 0 16,88 0 0,-158 0 1,-18 0-3,-89 0-13,-246 0 3,-159 0 7,-36 0 6,-17-18 5,0-17 4,0-18-12,0 0 0,0-88-13,-35 53 4,18-89 4,-1-87 6,18 87-11,0 54 6,0-195 6,0 36-1,0 53 2,0 88-4,0 35-12,0 0 0,0 18 4,0-36 4,0-70 14,0 141-16,0 1-4,0-37 0,0 54 7,-18-18 5,1 53 155,-107 0-168,18 0 10,-546 53 3,-230 18-2,264-71 3,-405 0-3,512 0 2,193 0 6,301 0-10</inkml:trace>
    </iact:actionData>
  </iact:action>
  <iact:action type="add" startTime="23541">
    <iact:property name="dataType"/>
    <iact:actionData xml:id="d4">
      <inkml:trace xmlns:inkml="http://www.w3.org/2003/InkML" xml:id="stk4" contextRef="#ctx0" brushRef="#br0">14852 6897 0,'18'0'12,"0"0"13,-1 0-15,1 0 3,-1 0 2,1 0 1,176-35 16,-70 17-26,-54 18 6,212-35 4,-17 35 1,105 0 0,-52 0 0,211 35-13,-423-35 6,176 35-6,53 0 1,-123-35 5,176 0 6,106 18 0,-106 17 2,88-35-2,-264 0 2,-36 0-5,-70 0-11,-35 0-1,17 0 7,-35 0 15,53 0-21,-18 0 14,-35 0 1,17 0 0,36 0 0,35 0-2,71 0 6,-71 0-8,-88 0 4</inkml:trace>
    </iact:actionData>
  </iact:action>
  <iact:action type="add" startTime="25948">
    <iact:property name="dataType"/>
    <iact:actionData xml:id="d5">
      <inkml:trace xmlns:inkml="http://www.w3.org/2003/InkML" xml:id="stk5" contextRef="#ctx0" brushRef="#br0">21432 7444 0,'-36'17'189,"-34"-17"-183,52 0 3,-70 0-4,35 0 6,0 0-4,-35 0 0,17 0 0,1 0 5,17 0-8,0-17 21</inkml:trace>
    </iact:actionData>
  </iact:action>
  <iact:action type="add" startTime="27015">
    <iact:property name="dataType"/>
    <iact:actionData xml:id="d6">
      <inkml:trace xmlns:inkml="http://www.w3.org/2003/InkML" xml:id="stk6" contextRef="#ctx0" brushRef="#br0">19862 7708 0,'0'0'1,"-53"0"3,18 0 4,-18 0-3,0 0 3,-18 0 0,1 0 0,-36-17 0,0 17 1,-18-18-1,19 18 0,-37 0 0,54 0 21,-194 0-28,-71 0 33,336 0-16</inkml:trace>
    </iact:actionData>
  </iact:action>
  <iact:action type="add" startTime="27535">
    <iact:property name="dataType"/>
    <iact:actionData xml:id="d7">
      <inkml:trace xmlns:inkml="http://www.w3.org/2003/InkML" xml:id="stk7" contextRef="#ctx0" brushRef="#br0">18063 7708 0,'0'0'2,"-53"18"7,17-18-3,-17 17 4,-141 1 9,-35 17-2,-53-35 0,0 0 2,105 18-8,19-18-8,16 35-2,1-17 4,-53 0 4,-88 17 11,-88 18 1,229-36-13,17 19-4,53-36 0,-34 17 5,-19-17 7,54 18 1,34-18 0,19 0 0,-1 0-1,18-18 198</inkml:trace>
    </iact:actionData>
  </iact:action>
  <iact:action type="add" startTime="35470">
    <iact:property name="dataType"/>
    <iact:actionData xml:id="d8">
      <inkml:trace xmlns:inkml="http://www.w3.org/2003/InkML" xml:id="stk8" contextRef="#ctx0" brushRef="#br0">9984 10195 0,'35'0'154,"0"0"-144,-17 0-3,17 0 1,1 0-1,-1 0 10,0 0-8,1 0-4,-1 0 3,18 0-1,-36-17 3,301-1 16,493-123 9,-140 88-18,-319 18-1,-17-18 6,-211 35-12,-54 18-6,19-18-1,17 18 8,35 0 5,-18 0 0,-52 0 1,17 0-1,18 0 2,-53 0-2,35 18-12,-35-18 4,-18 0-2,71 0 8,0 18 4,-71-18-1,-17 0 0</inkml:trace>
    </iact:actionData>
  </iact:action>
  <iact:action type="add" startTime="36968">
    <iact:property name="dataType"/>
    <iact:actionData xml:id="d9">
      <inkml:trace xmlns:inkml="http://www.w3.org/2003/InkML" xml:id="stk9" contextRef="#ctx0" brushRef="#br0">15417 9790 0,'17'17'39,"-17"18"-34,18-17 3,-18 17 0,0 1 0,18-36 3,-18 35-4,0-17-1,0 70 22,0-35 5,0 0-17,-36 0 2,1-36-2,17 18-14,1-17 4,-18 17 3,-89 1 8,-35-1-2,-70-17 2,53-18 0,-212 0 6,211 0-13,-123 17-3,53 19-4,36-19 4,-266 18 11,54-35-2,123 0 1,-229 0 0,247-17-1,105 17 1,-193-53-15,264 53 7,0 0-1,-88-18 8,89 18-2,16-17 2,54 17 1,0 0-1,-1-18 1,19 0 0,-54 1-1,54 17 3,-36-18-17,35 18-1,0-18 16,1 18-4,-18-17 3,-1 17 0,1 0 0,-18 0 1,35 0 0,-34 0-16,52-53 119,0 18-115,0-1 11,0 1-1,0 0-6,17-18 8,-17 0 0,18 0 1,-1 35-2,1-17-1,0 17 4,-1-17-6,1 17-10,0 18-2,-18-17 3,17-1 7,19-17 6,-1 17-1,-18 1 0,-17-1 18,18 18-9</inkml:trace>
    </iact:actionData>
  </iact:action>
  <iact:action type="add" startTime="83035">
    <iact:property name="dataType"/>
    <iact:actionData xml:id="d10">
      <inkml:trace xmlns:inkml="http://www.w3.org/2003/InkML" xml:id="stk10" contextRef="#ctx0" brushRef="#br0">7197 13141 0,'18'0'73,"35"-35"-64,17 35-2,389 0 19,246 158 9,-475-105-32,-19 36 1,54-1 4,141 35 9,-71 18-2,-159-105 2,-141-19 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4T04:54:59.830"/>
    </inkml:context>
    <inkml:brush xml:id="br0">
      <inkml:brushProperty name="width" value="0.05292" units="cm"/>
      <inkml:brushProperty name="height" value="0.05292" units="cm"/>
    </inkml:brush>
  </inkml:definitions>
  <iact:action type="add" startTime="16097">
    <iact:property name="dataType"/>
    <iact:actionData xml:id="d0">
      <inkml:trace xmlns:inkml="http://www.w3.org/2003/InkML" xml:id="stk0" contextRef="#ctx0" brushRef="#br0">4075 7973 0,'35'-18'63,"0"18"-57,18-17 0,18-1 4,-18 18-4,211 0 24,195 0 4,-371 18-19,36-1-13,-107-17 4,1 18 3</inkml:trace>
    </iact:actionData>
  </iact:action>
  <iact:action type="add" startTime="17169">
    <iact:property name="dataType"/>
    <iact:actionData xml:id="d1">
      <inkml:trace xmlns:inkml="http://www.w3.org/2003/InkML" xml:id="stk1" contextRef="#ctx0" brushRef="#br0">4939 9225 0,'18'-17'103,"-1"-1"-97,1 18 4,-18-18-3,35 1 18,-17-1 8,88 0-31,-71 18 0,18 0 9,71 0 5,-19 0 0,-16 0 1,34 0 0,-52 0 0,-1 18 0,-35-18 0,-35 18-1,18-18 1</inkml:trace>
    </iact:actionData>
  </iact:action>
  <iact:action type="add" startTime="18323">
    <iact:property name="dataType"/>
    <iact:actionData xml:id="d2">
      <inkml:trace xmlns:inkml="http://www.w3.org/2003/InkML" xml:id="stk2" contextRef="#ctx0" brushRef="#br0">4357 10107 0,'35'0'187,"36"0"-179,0 0 0,17 0-3,18 0 6,-36 0 3,1 0-13,176 0 28,-71 0 3,-123 0-14,-18 0-5,-17 0-8,-1 0 0,1 0 1,0 0-4,-1 0 5,1 0 2,0 0 7,-1 0 1,1 0 27,0 0-36,-1 0 8,1 0 14,0 0-28,-1 0 20</inkml:trace>
    </iact:actionData>
  </iact:action>
  <iact:action type="add" startTime="19893">
    <iact:property name="dataType"/>
    <iact:actionData xml:id="d3">
      <inkml:trace xmlns:inkml="http://www.w3.org/2003/InkML" xml:id="stk3" contextRef="#ctx0" brushRef="#br0">3264 11165 0,'52'-17'186,"1"17"-178,18 0 0,17 0 3,-17 0-7,34 0 6,37 0-4,-19 0 0,-52 0 2,-36 0 1,35 0-2,36 0 21,-88 0-16,0 0 8,17 0-5,-17 0 2,17 0-1,0 17 2,-17 1-4,-1-18-12,1 0-1</inkml:trace>
    </iact:actionData>
  </iact:action>
  <iact:action type="add" startTime="21673">
    <iact:property name="dataType"/>
    <iact:actionData xml:id="d4">
      <inkml:trace xmlns:inkml="http://www.w3.org/2003/InkML" xml:id="stk4" contextRef="#ctx0" brushRef="#br0">3070 12488 0,'0'-17'211,"35"-19"-204,18 1 1,-18 35-1,18-18-1,17 1 2,-17-1 0,-17 18 1,17-17 0,-18 17-3,53-18 21,-70 18 8,-1-18 5,1 18-32,35-17 9,53-1-1,-18 0 2,-18 1-1,-52 17 1</inkml:trace>
    </iact:actionData>
  </iact:action>
  <iact:action type="add" startTime="23234">
    <iact:property name="dataType"/>
    <iact:actionData xml:id="d5">
      <inkml:trace xmlns:inkml="http://www.w3.org/2003/InkML" xml:id="stk5" contextRef="#ctx0" brushRef="#br0">3070 13670 0,'17'-35'123,"18"0"-111,1-1-8,158-17 20,88-35 10,-123 71-19,-71 17 1,-35-18 1,0 18-1,0 0 1,-36 0 2,19 0-4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30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8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451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31</a:t>
            </a:r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656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32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4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861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35</a:t>
            </a: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758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7475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22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4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4813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36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6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7680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37</a:t>
            </a:r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4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7885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38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902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090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39</a:t>
            </a:r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4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950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295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23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018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24</a:t>
            </a:r>
          </a:p>
        </p:txBody>
      </p:sp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0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223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25</a:t>
            </a: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8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4279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26</a:t>
            </a:r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326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6327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27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58375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28</a:t>
            </a: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422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0423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/>
          <a:p>
            <a:pPr algn="r"/>
            <a:r>
              <a:rPr lang="en-US" altLang="en-US" sz="1200"/>
              <a:t>29</a:t>
            </a:r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6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0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2471" name="Rectangle 7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AA9A6C8-82A0-4384-8C65-CA66A7807D24}" type="slidenum">
              <a:rPr lang="en-GB" altLang="en-US" smtClean="0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574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339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245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45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84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0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2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3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469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39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C9188CE-D375-4C75-A074-2AE7CF2F1789}" type="datetimeFigureOut">
              <a:rPr lang="en-US" smtClean="0"/>
              <a:t>5/4/2020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3AE4BCA6-7531-4EE9-A31C-13A0AC96AA9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9526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9.png"/><Relationship Id="rId5" Type="http://schemas.microsoft.com/office/2011/relationships/inkAction" Target="../ink/inkAction1.xml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0.png"/><Relationship Id="rId5" Type="http://schemas.microsoft.com/office/2011/relationships/inkAction" Target="../ink/inkAction2.xml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microsoft.com/office/2011/relationships/inkAction" Target="../ink/inkAction3.xm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microsoft.com/office/2011/relationships/inkAction" Target="../ink/inkAction4.xm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5.png"/><Relationship Id="rId5" Type="http://schemas.microsoft.com/office/2011/relationships/inkAction" Target="../ink/inkAction5.xml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6.png"/><Relationship Id="rId5" Type="http://schemas.microsoft.com/office/2011/relationships/inkAction" Target="../ink/inkAction6.xml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microsoft.com/office/2011/relationships/inkAction" Target="../ink/inkAction7.xm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9.png"/><Relationship Id="rId5" Type="http://schemas.microsoft.com/office/2011/relationships/inkAction" Target="../ink/inkAction8.xml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0.png"/><Relationship Id="rId5" Type="http://schemas.microsoft.com/office/2011/relationships/inkAction" Target="../ink/inkAction9.xml"/><Relationship Id="rId4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22.png"/><Relationship Id="rId5" Type="http://schemas.microsoft.com/office/2011/relationships/inkAction" Target="../ink/inkAction10.xm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microsoft.com/office/2011/relationships/inkAction" Target="../ink/inkAction11.xm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dirty="0"/>
              <a:t>William Stallings </a:t>
            </a:r>
            <a:br>
              <a:rPr lang="en-GB" altLang="en-US" dirty="0"/>
            </a:br>
            <a:r>
              <a:rPr lang="en-GB" altLang="en-US" dirty="0"/>
              <a:t>Computer Organization </a:t>
            </a:r>
            <a:br>
              <a:rPr lang="en-GB" altLang="en-US" dirty="0"/>
            </a:br>
            <a:r>
              <a:rPr lang="en-GB" altLang="en-US" dirty="0"/>
              <a:t>and Architecture</a:t>
            </a:r>
            <a:br>
              <a:rPr lang="en-GB" altLang="en-US" dirty="0"/>
            </a:br>
            <a:r>
              <a:rPr lang="en-GB" altLang="en-US" dirty="0"/>
              <a:t>8</a:t>
            </a:r>
            <a:r>
              <a:rPr lang="en-GB" altLang="en-US" baseline="30000" dirty="0"/>
              <a:t>th</a:t>
            </a:r>
            <a:r>
              <a:rPr lang="en-GB" altLang="en-US" dirty="0"/>
              <a:t> Edition</a:t>
            </a:r>
            <a:endParaRPr lang="en-US" altLang="en-US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Chapter 12</a:t>
            </a:r>
          </a:p>
          <a:p>
            <a:r>
              <a:rPr lang="en-US" altLang="en-US" dirty="0"/>
              <a:t>Processor Structure and Function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43"/>
    </mc:Choice>
    <mc:Fallback>
      <p:transition spd="slow" advTm="56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How Many GP Registers?</a:t>
            </a:r>
          </a:p>
        </p:txBody>
      </p:sp>
      <p:sp>
        <p:nvSpPr>
          <p:cNvPr id="5734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Between 8 - 32</a:t>
            </a:r>
          </a:p>
          <a:p>
            <a:r>
              <a:rPr lang="en-US" altLang="en-US" dirty="0"/>
              <a:t>Fewer = more memory references</a:t>
            </a:r>
          </a:p>
          <a:p>
            <a:r>
              <a:rPr lang="en-US" altLang="en-US" dirty="0"/>
              <a:t>More does not reduce memory references and takes up processor real </a:t>
            </a:r>
            <a:r>
              <a:rPr lang="en-US" altLang="en-US" dirty="0" smtClean="0"/>
              <a:t>estate</a:t>
            </a:r>
            <a:endParaRPr lang="en-US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13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393" x="2787650" y="6756400"/>
          <p14:tracePt t="6398" x="2762250" y="6572250"/>
          <p14:tracePt t="6406" x="2755900" y="6483350"/>
          <p14:tracePt t="6423" x="2736850" y="6400800"/>
          <p14:tracePt t="6440" x="2736850" y="6388100"/>
          <p14:tracePt t="6632" x="2736850" y="6350000"/>
          <p14:tracePt t="6640" x="2749550" y="6299200"/>
          <p14:tracePt t="6648" x="2768600" y="6191250"/>
          <p14:tracePt t="6656" x="2781300" y="6102350"/>
          <p14:tracePt t="6673" x="2832100" y="5918200"/>
          <p14:tracePt t="6689" x="2863850" y="5740400"/>
          <p14:tracePt t="6706" x="2876550" y="5473700"/>
          <p14:tracePt t="6723" x="2876550" y="5194300"/>
          <p14:tracePt t="6740" x="2882900" y="4914900"/>
          <p14:tracePt t="6757" x="2882900" y="4819650"/>
          <p14:tracePt t="6772" x="2882900" y="4743450"/>
          <p14:tracePt t="6789" x="2882900" y="4699000"/>
          <p14:tracePt t="6806" x="2851150" y="4654550"/>
          <p14:tracePt t="6823" x="2825750" y="4622800"/>
          <p14:tracePt t="6839" x="2781300" y="4578350"/>
          <p14:tracePt t="6856" x="2755900" y="4552950"/>
          <p14:tracePt t="6872" x="2749550" y="4540250"/>
          <p14:tracePt t="6915" x="2736850" y="4540250"/>
          <p14:tracePt t="6923" x="2730500" y="4546600"/>
          <p14:tracePt t="6939" x="2705100" y="4559300"/>
          <p14:tracePt t="6956" x="2698750" y="4565650"/>
          <p14:tracePt t="7200" x="2692400" y="4565650"/>
          <p14:tracePt t="7286" x="2692400" y="4559300"/>
          <p14:tracePt t="7299" x="2698750" y="4527550"/>
          <p14:tracePt t="7308" x="2698750" y="4514850"/>
          <p14:tracePt t="7322" x="2705100" y="4495800"/>
          <p14:tracePt t="7339" x="2705100" y="4489450"/>
          <p14:tracePt t="7355" x="2711450" y="4483100"/>
          <p14:tracePt t="7389" x="2717800" y="4470400"/>
          <p14:tracePt t="7393" x="2717800" y="4464050"/>
          <p14:tracePt t="7422" x="2730500" y="4445000"/>
          <p14:tracePt t="7438" x="2749550" y="4425950"/>
          <p14:tracePt t="7455" x="2755900" y="4406900"/>
          <p14:tracePt t="7472" x="2755900" y="4394200"/>
          <p14:tracePt t="7489" x="2755900" y="4375150"/>
          <p14:tracePt t="7505" x="2755900" y="4356100"/>
          <p14:tracePt t="7539" x="2755900" y="4343400"/>
          <p14:tracePt t="7555" x="2755900" y="4318000"/>
          <p14:tracePt t="7572" x="2755900" y="4305300"/>
          <p14:tracePt t="7591" x="2755900" y="4292600"/>
          <p14:tracePt t="7605" x="2755900" y="4286250"/>
          <p14:tracePt t="7622" x="2755900" y="4279900"/>
          <p14:tracePt t="7638" x="2749550" y="4279900"/>
          <p14:tracePt t="7655" x="2749550" y="4273550"/>
          <p14:tracePt t="7672" x="2743200" y="4267200"/>
          <p14:tracePt t="7688" x="2743200" y="4260850"/>
          <p14:tracePt t="7705" x="2736850" y="4254500"/>
          <p14:tracePt t="7722" x="2724150" y="4235450"/>
          <p14:tracePt t="7738" x="2717800" y="4203700"/>
          <p14:tracePt t="7755" x="2705100" y="4171950"/>
          <p14:tracePt t="7771" x="2698750" y="4146550"/>
          <p14:tracePt t="7790" x="2686050" y="4127500"/>
          <p14:tracePt t="7806" x="2686050" y="4121150"/>
          <p14:tracePt t="7821" x="2686050" y="4114800"/>
          <p14:tracePt t="7841" x="2686050" y="4108450"/>
          <p14:tracePt t="7867" x="2679700" y="4102100"/>
          <p14:tracePt t="7875" x="2679700" y="4095750"/>
          <p14:tracePt t="7889" x="2673350" y="4076700"/>
          <p14:tracePt t="7895" x="2667000" y="4064000"/>
          <p14:tracePt t="7905" x="2660650" y="4051300"/>
          <p14:tracePt t="7921" x="2647950" y="4019550"/>
          <p14:tracePt t="7938" x="2635250" y="4006850"/>
          <p14:tracePt t="7955" x="2628900" y="4000500"/>
          <p14:tracePt t="7972" x="2628900" y="3994150"/>
          <p14:tracePt t="8006" x="2622550" y="3994150"/>
          <p14:tracePt t="8014" x="2622550" y="3987800"/>
          <p14:tracePt t="8021" x="2616200" y="3987800"/>
          <p14:tracePt t="8039" x="2609850" y="3975100"/>
          <p14:tracePt t="8057" x="2597150" y="3968750"/>
          <p14:tracePt t="8073" x="2584450" y="3956050"/>
          <p14:tracePt t="8093" x="2578100" y="3949700"/>
          <p14:tracePt t="8110" x="2571750" y="3949700"/>
          <p14:tracePt t="8122" x="2559050" y="3949700"/>
          <p14:tracePt t="8138" x="2552700" y="3949700"/>
          <p14:tracePt t="8154" x="2527300" y="3943350"/>
          <p14:tracePt t="8172" x="2495550" y="3937000"/>
          <p14:tracePt t="8188" x="2463800" y="3924300"/>
          <p14:tracePt t="8205" x="2444750" y="3924300"/>
          <p14:tracePt t="8222" x="2432050" y="3924300"/>
          <p14:tracePt t="8238" x="2413000" y="3917950"/>
          <p14:tracePt t="8255" x="2393950" y="3917950"/>
          <p14:tracePt t="8271" x="2374900" y="3911600"/>
          <p14:tracePt t="8288" x="2362200" y="3911600"/>
          <p14:tracePt t="8321" x="2349500" y="3911600"/>
          <p14:tracePt t="8340" x="2330450" y="3911600"/>
          <p14:tracePt t="8356" x="2305050" y="3911600"/>
          <p14:tracePt t="8372" x="2286000" y="3911600"/>
          <p14:tracePt t="8388" x="2273300" y="3911600"/>
          <p14:tracePt t="8405" x="2260600" y="3911600"/>
          <p14:tracePt t="8422" x="2247900" y="3911600"/>
          <p14:tracePt t="8438" x="2235200" y="3911600"/>
          <p14:tracePt t="8455" x="2216150" y="3911600"/>
          <p14:tracePt t="8471" x="2197100" y="3911600"/>
          <p14:tracePt t="8488" x="2190750" y="3911600"/>
          <p14:tracePt t="8539" x="2184400" y="3911600"/>
          <p14:tracePt t="8562" x="2178050" y="3911600"/>
          <p14:tracePt t="8569" x="2171700" y="3917950"/>
          <p14:tracePt t="8577" x="2165350" y="3924300"/>
          <p14:tracePt t="8589" x="2159000" y="3930650"/>
          <p14:tracePt t="8604" x="2146300" y="3943350"/>
          <p14:tracePt t="8621" x="2133600" y="3949700"/>
          <p14:tracePt t="8638" x="2114550" y="3956050"/>
          <p14:tracePt t="8654" x="2089150" y="3968750"/>
          <p14:tracePt t="8671" x="2076450" y="3968750"/>
          <p14:tracePt t="8688" x="2063750" y="3968750"/>
          <p14:tracePt t="8705" x="2051050" y="3968750"/>
          <p14:tracePt t="8863" x="2044700" y="3968750"/>
          <p14:tracePt t="8892" x="2038350" y="3975100"/>
          <p14:tracePt t="8902" x="2032000" y="3981450"/>
          <p14:tracePt t="8907" x="2025650" y="3987800"/>
          <p14:tracePt t="8922" x="2019300" y="3994150"/>
          <p14:tracePt t="8937" x="2006600" y="4000500"/>
          <p14:tracePt t="9056" x="2006600" y="4006850"/>
          <p14:tracePt t="9072" x="2000250" y="4006850"/>
          <p14:tracePt t="9080" x="1993900" y="4013200"/>
          <p14:tracePt t="9091" x="1993900" y="4019550"/>
          <p14:tracePt t="9104" x="1981200" y="4025900"/>
          <p14:tracePt t="9122" x="1974850" y="4032250"/>
          <p14:tracePt t="9137" x="1968500" y="4032250"/>
          <p14:tracePt t="9154" x="1968500" y="4038600"/>
          <p14:tracePt t="9171" x="1962150" y="4044950"/>
          <p14:tracePt t="9187" x="1955800" y="4051300"/>
          <p14:tracePt t="9204" x="1949450" y="4057650"/>
          <p14:tracePt t="9268" x="1943100" y="4064000"/>
          <p14:tracePt t="9293" x="1943100" y="4070350"/>
          <p14:tracePt t="9300" x="1936750" y="4070350"/>
          <p14:tracePt t="9316" x="1930400" y="4070350"/>
          <p14:tracePt t="9332" x="1930400" y="4076700"/>
          <p14:tracePt t="9348" x="1930400" y="4083050"/>
          <p14:tracePt t="9362" x="1924050" y="4083050"/>
          <p14:tracePt t="9378" x="1924050" y="4089400"/>
          <p14:tracePt t="15667" x="1911350" y="4089400"/>
          <p14:tracePt t="15675" x="1905000" y="4089400"/>
          <p14:tracePt t="15684" x="1898650" y="4083050"/>
          <p14:tracePt t="24593" x="1892300" y="4070350"/>
          <p14:tracePt t="24602" x="1873250" y="4057650"/>
          <p14:tracePt t="24608" x="1816100" y="3987800"/>
          <p14:tracePt t="24624" x="1644650" y="3759200"/>
          <p14:tracePt t="24641" x="1352550" y="3422650"/>
          <p14:tracePt t="24658" x="1200150" y="3257550"/>
          <p14:tracePt t="24691" x="1104900" y="3124200"/>
          <p14:tracePt t="24724" x="1035050" y="2984500"/>
          <p14:tracePt t="24741" x="990600" y="2876550"/>
          <p14:tracePt t="24760" x="933450" y="2749550"/>
          <p14:tracePt t="24779" x="863600" y="2628900"/>
          <p14:tracePt t="24792" x="819150" y="2514600"/>
          <p14:tracePt t="24808" x="736600" y="2330450"/>
          <p14:tracePt t="24825" x="609600" y="2051050"/>
          <p14:tracePt t="24841" x="482600" y="1758950"/>
          <p14:tracePt t="24858" x="266700" y="1098550"/>
          <p14:tracePt t="24875" x="234950" y="996950"/>
          <p14:tracePt t="24892" x="152400" y="508000"/>
          <p14:tracePt t="24897" x="88900" y="203200"/>
          <p14:tracePt t="26738" x="4794250" y="3454400"/>
          <p14:tracePt t="26754" x="4870450" y="3467100"/>
          <p14:tracePt t="26763" x="4946650" y="3479800"/>
          <p14:tracePt t="26781" x="5022850" y="3486150"/>
          <p14:tracePt t="26801" x="5092700" y="3498850"/>
          <p14:tracePt t="26828" x="5149850" y="3530600"/>
          <p14:tracePt t="26862" x="5156200" y="3530600"/>
          <p14:tracePt t="26939" x="5156200" y="3536950"/>
          <p14:tracePt t="26966" x="5156200" y="3543300"/>
          <p14:tracePt t="26973" x="5156200" y="3549650"/>
          <p14:tracePt t="26989" x="5156200" y="3562350"/>
          <p14:tracePt t="26999" x="5143500" y="3568700"/>
          <p14:tracePt t="27012" x="5130800" y="3581400"/>
          <p14:tracePt t="27029" x="5105400" y="3606800"/>
          <p14:tracePt t="27046" x="5080000" y="3625850"/>
          <p14:tracePt t="27062" x="5048250" y="3644900"/>
          <p14:tracePt t="27078" x="5010150" y="3663950"/>
          <p14:tracePt t="27095" x="4984750" y="3683000"/>
          <p14:tracePt t="27112" x="4953000" y="3695700"/>
          <p14:tracePt t="27129" x="4921250" y="3714750"/>
          <p14:tracePt t="27145" x="4819650" y="3733800"/>
          <p14:tracePt t="27162" x="4749800" y="3740150"/>
          <p14:tracePt t="27178" x="4667250" y="3759200"/>
          <p14:tracePt t="27195" x="4546600" y="3778250"/>
          <p14:tracePt t="27212" x="4464050" y="3810000"/>
          <p14:tracePt t="27231" x="4368800" y="3829050"/>
          <p14:tracePt t="27245" x="4248150" y="3860800"/>
          <p14:tracePt t="27261" x="4159250" y="3873500"/>
          <p14:tracePt t="27278" x="3981450" y="3911600"/>
          <p14:tracePt t="27294" x="3898900" y="3937000"/>
          <p14:tracePt t="27312" x="3829050" y="3962400"/>
          <p14:tracePt t="27328" x="3740150" y="3994150"/>
          <p14:tracePt t="27345" x="3663950" y="4038600"/>
          <p14:tracePt t="27361" x="3606800" y="4057650"/>
          <p14:tracePt t="27380" x="3530600" y="4089400"/>
          <p14:tracePt t="27396" x="3448050" y="4108450"/>
          <p14:tracePt t="27413" x="3378200" y="4133850"/>
          <p14:tracePt t="27428" x="3333750" y="4133850"/>
          <p14:tracePt t="27445" x="3308350" y="4140200"/>
          <p14:tracePt t="27483" x="3289300" y="4159250"/>
          <p14:tracePt t="27495" x="3276600" y="4165600"/>
          <p14:tracePt t="27511" x="3238500" y="4197350"/>
          <p14:tracePt t="27528" x="3200400" y="4216400"/>
          <p14:tracePt t="27545" x="3105150" y="4279900"/>
          <p14:tracePt t="27563" x="3048000" y="4318000"/>
          <p14:tracePt t="27578" x="3016250" y="4343400"/>
          <p14:tracePt t="27594" x="3003550" y="4356100"/>
          <p14:tracePt t="27611" x="2990850" y="4356100"/>
          <p14:tracePt t="27628" x="2984500" y="4362450"/>
          <p14:tracePt t="27644" x="2971800" y="4375150"/>
          <p14:tracePt t="27661" x="2959100" y="4381500"/>
          <p14:tracePt t="27678" x="2933700" y="4394200"/>
          <p14:tracePt t="27695" x="2889250" y="4432300"/>
          <p14:tracePt t="27711" x="2844800" y="4451350"/>
          <p14:tracePt t="27732" x="2781300" y="4476750"/>
          <p14:tracePt t="27745" x="2730500" y="4495800"/>
          <p14:tracePt t="27761" x="2698750" y="4527550"/>
          <p14:tracePt t="27778" x="2660650" y="4546600"/>
          <p14:tracePt t="27795" x="2616200" y="4578350"/>
          <p14:tracePt t="27813" x="2584450" y="4616450"/>
          <p14:tracePt t="27829" x="2559050" y="4635500"/>
          <p14:tracePt t="27845" x="2533650" y="4654550"/>
          <p14:tracePt t="27861" x="2520950" y="4667250"/>
          <p14:tracePt t="27877" x="2508250" y="4673600"/>
          <p14:tracePt t="27938" x="2501900" y="4673600"/>
          <p14:tracePt t="27947" x="2495550" y="4686300"/>
          <p14:tracePt t="27962" x="2489200" y="4692650"/>
          <p14:tracePt t="27970" x="2482850" y="4699000"/>
          <p14:tracePt t="27980" x="2476500" y="4711700"/>
          <p14:tracePt t="27994" x="2463800" y="4718050"/>
          <p14:tracePt t="28013" x="2463800" y="4724400"/>
          <p14:tracePt t="28028" x="2457450" y="4730750"/>
          <p14:tracePt t="28065" x="2451100" y="4730750"/>
          <p14:tracePt t="28106" x="2444750" y="4730750"/>
          <p14:tracePt t="28111" x="2444750" y="4737100"/>
          <p14:tracePt t="28876" x="2451100" y="4724400"/>
          <p14:tracePt t="28882" x="2457450" y="4724400"/>
          <p14:tracePt t="28893" x="2463800" y="4718050"/>
          <p14:tracePt t="28910" x="2476500" y="4705350"/>
          <p14:tracePt t="28928" x="2489200" y="4699000"/>
          <p14:tracePt t="28944" x="2501900" y="4692650"/>
          <p14:tracePt t="28960" x="2508250" y="4686300"/>
          <p14:tracePt t="28993" x="2533650" y="4673600"/>
          <p14:tracePt t="29030" x="2546350" y="4667250"/>
          <p14:tracePt t="29043" x="2552700" y="4660900"/>
          <p14:tracePt t="29060" x="2565400" y="4660900"/>
          <p14:tracePt t="29077" x="2578100" y="4654550"/>
          <p14:tracePt t="29093" x="2584450" y="4654550"/>
          <p14:tracePt t="29110" x="2597150" y="4648200"/>
          <p14:tracePt t="29126" x="2609850" y="4648200"/>
          <p14:tracePt t="29143" x="2628900" y="4648200"/>
          <p14:tracePt t="29160" x="2635250" y="4648200"/>
          <p14:tracePt t="29177" x="2660650" y="4635500"/>
          <p14:tracePt t="29193" x="2679700" y="4635500"/>
          <p14:tracePt t="29210" x="2692400" y="4635500"/>
          <p14:tracePt t="29226" x="2705100" y="4629150"/>
          <p14:tracePt t="29243" x="2724150" y="4629150"/>
          <p14:tracePt t="29261" x="2749550" y="4616450"/>
          <p14:tracePt t="29276" x="2768600" y="4610100"/>
          <p14:tracePt t="29293" x="2781300" y="4597400"/>
          <p14:tracePt t="29310" x="2813050" y="4578350"/>
          <p14:tracePt t="29326" x="2819400" y="4578350"/>
          <p14:tracePt t="29343" x="2838450" y="4572000"/>
          <p14:tracePt t="29360" x="2851150" y="4572000"/>
          <p14:tracePt t="29377" x="2863850" y="4565650"/>
          <p14:tracePt t="29394" x="2876550" y="4565650"/>
          <p14:tracePt t="29410" x="2882900" y="4565650"/>
          <p14:tracePt t="29443" x="2895600" y="4565650"/>
          <p14:tracePt t="29461" x="2921000" y="4559300"/>
          <p14:tracePt t="29477" x="2946400" y="4559300"/>
          <p14:tracePt t="29493" x="2971800" y="4559300"/>
          <p14:tracePt t="29511" x="2984500" y="4552950"/>
          <p14:tracePt t="29526" x="2990850" y="4552950"/>
          <p14:tracePt t="29542" x="2997200" y="4552950"/>
          <p14:tracePt t="29560" x="3003550" y="4552950"/>
          <p14:tracePt t="29576" x="3022600" y="4552950"/>
          <p14:tracePt t="29593" x="3048000" y="4552950"/>
          <p14:tracePt t="29610" x="3092450" y="4546600"/>
          <p14:tracePt t="29626" x="3136900" y="4546600"/>
          <p14:tracePt t="29644" x="3181350" y="4546600"/>
          <p14:tracePt t="29660" x="3238500" y="4546600"/>
          <p14:tracePt t="29677" x="3289300" y="4546600"/>
          <p14:tracePt t="29693" x="3352800" y="4540250"/>
          <p14:tracePt t="29710" x="3435350" y="4533900"/>
          <p14:tracePt t="29726" x="3473450" y="4533900"/>
          <p14:tracePt t="29743" x="3498850" y="4533900"/>
          <p14:tracePt t="29760" x="3511550" y="4533900"/>
          <p14:tracePt t="29776" x="3530600" y="4527550"/>
          <p14:tracePt t="29794" x="3549650" y="4521200"/>
          <p14:tracePt t="29809" x="3575050" y="4521200"/>
          <p14:tracePt t="29826" x="3594100" y="4521200"/>
          <p14:tracePt t="29844" x="3606800" y="4521200"/>
          <p14:tracePt t="29861" x="3625850" y="4521200"/>
          <p14:tracePt t="29876" x="3651250" y="4521200"/>
          <p14:tracePt t="29893" x="3683000" y="4514850"/>
          <p14:tracePt t="29910" x="3714750" y="4508500"/>
          <p14:tracePt t="29926" x="3746500" y="4508500"/>
          <p14:tracePt t="29943" x="3771900" y="4508500"/>
          <p14:tracePt t="29960" x="3803650" y="4508500"/>
          <p14:tracePt t="29977" x="3841750" y="4508500"/>
          <p14:tracePt t="29987" x="3860800" y="4508500"/>
          <p14:tracePt t="29995" x="3873500" y="4508500"/>
          <p14:tracePt t="30009" x="3879850" y="4508500"/>
          <p14:tracePt t="30026" x="3905250" y="4514850"/>
          <p14:tracePt t="30043" x="3917950" y="4521200"/>
          <p14:tracePt t="30059" x="3937000" y="4527550"/>
          <p14:tracePt t="30076" x="3949700" y="4527550"/>
          <p14:tracePt t="30093" x="3956050" y="4527550"/>
          <p14:tracePt t="30109" x="3962400" y="4533900"/>
          <p14:tracePt t="30126" x="3968750" y="4540250"/>
          <p14:tracePt t="30143" x="3975100" y="4540250"/>
          <p14:tracePt t="30159" x="3987800" y="4540250"/>
          <p14:tracePt t="30176" x="4000500" y="4540250"/>
          <p14:tracePt t="30209" x="4006850" y="4540250"/>
          <p14:tracePt t="30267" x="4013200" y="4540250"/>
          <p14:tracePt t="30300" x="4019550" y="4540250"/>
          <p14:tracePt t="30312" x="4025900" y="4546600"/>
          <p14:tracePt t="30317" x="4032250" y="4546600"/>
          <p14:tracePt t="30340" x="4044950" y="4552950"/>
          <p14:tracePt t="30349" x="4057650" y="4559300"/>
          <p14:tracePt t="30362" x="4070350" y="4565650"/>
          <p14:tracePt t="30376" x="4076700" y="4565650"/>
          <p14:tracePt t="30394" x="4089400" y="4572000"/>
          <p14:tracePt t="30409" x="4095750" y="4572000"/>
          <p14:tracePt t="30453" x="4102100" y="4572000"/>
          <p14:tracePt t="30459" x="4108450" y="4572000"/>
          <p14:tracePt t="30476" x="4114800" y="4572000"/>
          <p14:tracePt t="30493" x="4121150" y="4572000"/>
          <p14:tracePt t="30511" x="4127500" y="4572000"/>
          <p14:tracePt t="30537" x="4133850" y="4578350"/>
          <p14:tracePt t="30567" x="4146550" y="4578350"/>
          <p14:tracePt t="30574" x="4152900" y="4578350"/>
          <p14:tracePt t="30584" x="4165600" y="4578350"/>
          <p14:tracePt t="30592" x="4178300" y="4578350"/>
          <p14:tracePt t="30609" x="4191000" y="4584700"/>
          <p14:tracePt t="30625" x="4203700" y="4584700"/>
          <p14:tracePt t="30642" x="4216400" y="4584700"/>
          <p14:tracePt t="30788" x="4222750" y="4584700"/>
          <p14:tracePt t="30866" x="4229100" y="4591050"/>
          <p14:tracePt t="30899" x="4229100" y="4597400"/>
          <p14:tracePt t="30924" x="4235450" y="4597400"/>
          <p14:tracePt t="30940" x="4235450" y="4603750"/>
          <p14:tracePt t="30953" x="4241800" y="4603750"/>
          <p14:tracePt t="30975" x="4248150" y="4610100"/>
          <p14:tracePt t="30992" x="4254500" y="4610100"/>
          <p14:tracePt t="30999" x="4254500" y="4616450"/>
          <p14:tracePt t="31008" x="4260850" y="4616450"/>
          <p14:tracePt t="31025" x="4260850" y="4622800"/>
          <p14:tracePt t="31045" x="4267200" y="4635500"/>
          <p14:tracePt t="31089" x="4267200" y="4641850"/>
          <p14:tracePt t="31124" x="4273550" y="4641850"/>
          <p14:tracePt t="31170" x="4279900" y="4641850"/>
          <p14:tracePt t="31203" x="4286250" y="4641850"/>
          <p14:tracePt t="31227" x="4292600" y="4641850"/>
          <p14:tracePt t="31250" x="4298950" y="4641850"/>
          <p14:tracePt t="31369" x="4305300" y="4641850"/>
          <p14:tracePt t="31394" x="4311650" y="4641850"/>
          <p14:tracePt t="31402" x="4318000" y="4641850"/>
          <p14:tracePt t="31418" x="4324350" y="4641850"/>
          <p14:tracePt t="31430" x="4337050" y="4641850"/>
          <p14:tracePt t="31442" x="4337050" y="4635500"/>
          <p14:tracePt t="31458" x="4343400" y="4629150"/>
          <p14:tracePt t="31475" x="4356100" y="4629150"/>
          <p14:tracePt t="31492" x="4368800" y="4629150"/>
          <p14:tracePt t="31508" x="4381500" y="4629150"/>
          <p14:tracePt t="31542" x="4387850" y="4629150"/>
          <p14:tracePt t="31559" x="4394200" y="4629150"/>
          <p14:tracePt t="31574" x="4406900" y="4629150"/>
          <p14:tracePt t="31591" x="4413250" y="4629150"/>
          <p14:tracePt t="31697" x="4419600" y="4629150"/>
          <p14:tracePt t="31704" x="4419600" y="4622800"/>
          <p14:tracePt t="31745" x="4425950" y="4616450"/>
          <p14:tracePt t="31764" x="4432300" y="4616450"/>
          <p14:tracePt t="31798" x="4438650" y="4616450"/>
          <p14:tracePt t="31811" x="4445000" y="4616450"/>
          <p14:tracePt t="31817" x="4451350" y="4616450"/>
          <p14:tracePt t="31846" x="4457700" y="4616450"/>
          <p14:tracePt t="31973" x="4464050" y="4616450"/>
          <p14:tracePt t="32609" x="4470400" y="4610100"/>
          <p14:tracePt t="32630" x="4476750" y="4610100"/>
          <p14:tracePt t="32641" x="4476750" y="4603750"/>
          <p14:tracePt t="32650" x="4483100" y="4603750"/>
          <p14:tracePt t="32698" x="4489450" y="4603750"/>
          <p14:tracePt t="32821" x="4489450" y="4610100"/>
          <p14:tracePt t="32835" x="4483100" y="4622800"/>
          <p14:tracePt t="32857" x="4432300" y="4667250"/>
          <p14:tracePt t="32873" x="4343400" y="4718050"/>
          <p14:tracePt t="32891" x="4184650" y="4787900"/>
          <p14:tracePt t="32908" x="4025900" y="4826000"/>
          <p14:tracePt t="32924" x="3879850" y="4845050"/>
          <p14:tracePt t="32940" x="3740150" y="4876800"/>
          <p14:tracePt t="32957" x="3568700" y="4927600"/>
          <p14:tracePt t="32975" x="3346450" y="5041900"/>
          <p14:tracePt t="32985" x="3238500" y="5111750"/>
          <p14:tracePt t="32991" x="3194050" y="5143500"/>
          <p14:tracePt t="33007" x="2997200" y="5270500"/>
          <p14:tracePt t="33023" x="2832100" y="5372100"/>
          <p14:tracePt t="33040" x="2692400" y="5454650"/>
          <p14:tracePt t="33057" x="2641600" y="5492750"/>
          <p14:tracePt t="33895" x="2628900" y="5492750"/>
          <p14:tracePt t="33910" x="2552700" y="5492750"/>
          <p14:tracePt t="33920" x="2489200" y="5492750"/>
          <p14:tracePt t="33926" x="2330450" y="5486400"/>
          <p14:tracePt t="33942" x="1949450" y="5461000"/>
          <p14:tracePt t="33958" x="1498600" y="5435600"/>
          <p14:tracePt t="33989" x="203200" y="5270500"/>
          <p14:tracePt t="50747" x="0" y="4546600"/>
          <p14:tracePt t="50765" x="6350" y="4546600"/>
          <p14:tracePt t="50770" x="19050" y="4559300"/>
          <p14:tracePt t="50778" x="25400" y="4565650"/>
          <p14:tracePt t="50795" x="44450" y="4584700"/>
          <p14:tracePt t="50810" x="57150" y="4603750"/>
          <p14:tracePt t="50826" x="82550" y="4616450"/>
          <p14:tracePt t="50861" x="120650" y="4641850"/>
          <p14:tracePt t="50892" x="171450" y="4673600"/>
          <p14:tracePt t="50909" x="209550" y="4705350"/>
          <p14:tracePt t="50926" x="234950" y="4730750"/>
          <p14:tracePt t="50942" x="266700" y="4756150"/>
          <p14:tracePt t="50958" x="298450" y="4781550"/>
          <p14:tracePt t="50975" x="342900" y="4826000"/>
          <p14:tracePt t="50993" x="387350" y="4870450"/>
          <p14:tracePt t="51009" x="438150" y="4908550"/>
          <p14:tracePt t="51026" x="495300" y="4940300"/>
          <p14:tracePt t="51047" x="558800" y="4965700"/>
          <p14:tracePt t="51060" x="609600" y="4984750"/>
          <p14:tracePt t="51076" x="641350" y="4991100"/>
          <p14:tracePt t="51092" x="673100" y="4991100"/>
          <p14:tracePt t="51108" x="692150" y="4991100"/>
          <p14:tracePt t="51126" x="698500" y="4991100"/>
          <p14:tracePt t="51159" x="704850" y="4991100"/>
          <p14:tracePt t="51238" x="717550" y="4991100"/>
          <p14:tracePt t="51244" x="730250" y="4991100"/>
          <p14:tracePt t="51260" x="762000" y="4984750"/>
          <p14:tracePt t="51275" x="787400" y="4984750"/>
          <p14:tracePt t="51295" x="844550" y="4965700"/>
          <p14:tracePt t="51309" x="895350" y="4959350"/>
          <p14:tracePt t="51326" x="1009650" y="4953000"/>
          <p14:tracePt t="51342" x="1098550" y="4946650"/>
          <p14:tracePt t="51360" x="1231900" y="4946650"/>
          <p14:tracePt t="51375" x="1320800" y="4946650"/>
          <p14:tracePt t="51392" x="1435100" y="4946650"/>
          <p14:tracePt t="51408" x="1549400" y="4946650"/>
          <p14:tracePt t="51425" x="1657350" y="4946650"/>
          <p14:tracePt t="51441" x="1771650" y="4946650"/>
          <p14:tracePt t="51458" x="1924050" y="4946650"/>
          <p14:tracePt t="51475" x="2070100" y="4946650"/>
          <p14:tracePt t="51492" x="2159000" y="4946650"/>
          <p14:tracePt t="51509" x="2228850" y="4946650"/>
          <p14:tracePt t="51525" x="2273300" y="4946650"/>
          <p14:tracePt t="51543" x="2324100" y="4946650"/>
          <p14:tracePt t="51559" x="2381250" y="4946650"/>
          <p14:tracePt t="51576" x="2444750" y="4946650"/>
          <p14:tracePt t="51592" x="2514600" y="4946650"/>
          <p14:tracePt t="51608" x="2565400" y="4946650"/>
          <p14:tracePt t="51624" x="2590800" y="4940300"/>
          <p14:tracePt t="51641" x="2616200" y="4933950"/>
          <p14:tracePt t="51658" x="2635250" y="4927600"/>
          <p14:tracePt t="51675" x="2641600" y="4927600"/>
          <p14:tracePt t="51691" x="2641600" y="4921250"/>
          <p14:tracePt t="51991" x="2590800" y="4902200"/>
          <p14:tracePt t="52008" x="2559050" y="4889500"/>
          <p14:tracePt t="52025" x="2451100" y="4851400"/>
          <p14:tracePt t="52043" x="2362200" y="4826000"/>
          <p14:tracePt t="52076" x="2178050" y="4768850"/>
          <p14:tracePt t="52108" x="2089150" y="4743450"/>
          <p14:tracePt t="52125" x="2063750" y="4737100"/>
          <p14:tracePt t="52235" x="2057400" y="4737100"/>
          <p14:tracePt t="52256" x="2051050" y="4737100"/>
          <p14:tracePt t="52266" x="2038350" y="4737100"/>
          <p14:tracePt t="52274" x="2032000" y="4730750"/>
          <p14:tracePt t="52294" x="1993900" y="4718050"/>
          <p14:tracePt t="52308" x="1981200" y="4711700"/>
          <p14:tracePt t="52324" x="1968500" y="4705350"/>
          <p14:tracePt t="52341" x="1962150" y="4705350"/>
          <p14:tracePt t="52357" x="1949450" y="4699000"/>
          <p14:tracePt t="52374" x="1943100" y="4692650"/>
          <p14:tracePt t="52391" x="1930400" y="4692650"/>
          <p14:tracePt t="52407" x="1924050" y="4686300"/>
          <p14:tracePt t="52575" x="1917700" y="4686300"/>
          <p14:tracePt t="52594" x="1911350" y="4686300"/>
          <p14:tracePt t="52613" x="1898650" y="4686300"/>
          <p14:tracePt t="52620" x="1892300" y="4686300"/>
          <p14:tracePt t="52641" x="1873250" y="4686300"/>
          <p14:tracePt t="52657" x="1860550" y="4686300"/>
          <p14:tracePt t="52674" x="1822450" y="4705350"/>
          <p14:tracePt t="52691" x="1778000" y="4724400"/>
          <p14:tracePt t="52707" x="1746250" y="4737100"/>
          <p14:tracePt t="52724" x="1708150" y="4737100"/>
          <p14:tracePt t="52740" x="1676400" y="4737100"/>
          <p14:tracePt t="52757" x="1651000" y="4737100"/>
          <p14:tracePt t="52773" x="1644650" y="4737100"/>
          <p14:tracePt t="52795" x="1638300" y="4737100"/>
          <p14:tracePt t="52929" x="1638300" y="4730750"/>
          <p14:tracePt t="52940" x="1638300" y="4718050"/>
          <p14:tracePt t="52948" x="1638300" y="4711700"/>
          <p14:tracePt t="52960" x="1638300" y="4699000"/>
          <p14:tracePt t="52974" x="1638300" y="4673600"/>
          <p14:tracePt t="52990" x="1638300" y="4660900"/>
          <p14:tracePt t="53008" x="1638300" y="4654550"/>
          <p14:tracePt t="53024" x="1638300" y="4648200"/>
          <p14:tracePt t="53044" x="1638300" y="4641850"/>
          <p14:tracePt t="53062" x="1638300" y="4635500"/>
          <p14:tracePt t="53156" x="1638300" y="4629150"/>
          <p14:tracePt t="53164" x="1638300" y="4616450"/>
          <p14:tracePt t="53188" x="1638300" y="4603750"/>
          <p14:tracePt t="53204" x="1638300" y="4597400"/>
          <p14:tracePt t="53218" x="1638300" y="4591050"/>
          <p14:tracePt t="53431" x="1638300" y="4584700"/>
          <p14:tracePt t="53439" x="1644650" y="4578350"/>
          <p14:tracePt t="53455" x="1651000" y="4572000"/>
          <p14:tracePt t="53472" x="1657350" y="4565650"/>
          <p14:tracePt t="53664" x="1651000" y="4572000"/>
          <p14:tracePt t="53672" x="1644650" y="4572000"/>
          <p14:tracePt t="53680" x="1644650" y="4578350"/>
          <p14:tracePt t="53689" x="1631950" y="4591050"/>
          <p14:tracePt t="53706" x="1606550" y="4603750"/>
          <p14:tracePt t="53723" x="1568450" y="4622800"/>
          <p14:tracePt t="53740" x="1543050" y="4635500"/>
          <p14:tracePt t="53756" x="1524000" y="4648200"/>
          <p14:tracePt t="53773" x="1504950" y="4654550"/>
          <p14:tracePt t="53789" x="1498600" y="4654550"/>
          <p14:tracePt t="53808" x="1498600" y="4660900"/>
          <p14:tracePt t="54111" x="1492250" y="4660900"/>
          <p14:tracePt t="54133" x="1479550" y="4660900"/>
          <p14:tracePt t="54142" x="1466850" y="4660900"/>
          <p14:tracePt t="54156" x="1460500" y="4660900"/>
          <p14:tracePt t="54173" x="1435100" y="4660900"/>
          <p14:tracePt t="54207" x="1377950" y="4660900"/>
          <p14:tracePt t="54240" x="1358900" y="4660900"/>
          <p14:tracePt t="54937" x="1390650" y="4660900"/>
          <p14:tracePt t="54945" x="1435100" y="4667250"/>
          <p14:tracePt t="54955" x="1536700" y="4699000"/>
          <p14:tracePt t="54972" x="1708150" y="4743450"/>
          <p14:tracePt t="54977" x="1835150" y="4762500"/>
          <p14:tracePt t="54989" x="1898650" y="4781550"/>
          <p14:tracePt t="55005" x="2235200" y="4851400"/>
          <p14:tracePt t="55022" x="2527300" y="4921250"/>
          <p14:tracePt t="55055" x="3346450" y="5092700"/>
          <p14:tracePt t="55090" x="3759200" y="5156200"/>
          <p14:tracePt t="55111" x="3886200" y="5181600"/>
          <p14:tracePt t="55124" x="3905250" y="5181600"/>
          <p14:tracePt t="55139" x="3924300" y="5187950"/>
          <p14:tracePt t="55155" x="3937000" y="5187950"/>
          <p14:tracePt t="55172" x="3949700" y="5187950"/>
          <p14:tracePt t="55189" x="3956050" y="5187950"/>
          <p14:tracePt t="55206" x="3962400" y="5187950"/>
          <p14:tracePt t="55222" x="3968750" y="5187950"/>
          <p14:tracePt t="55238" x="3975100" y="5187950"/>
          <p14:tracePt t="55255" x="3981450" y="5187950"/>
          <p14:tracePt t="55272" x="4000500" y="5187950"/>
          <p14:tracePt t="55288" x="4038600" y="5187950"/>
          <p14:tracePt t="55305" x="4083050" y="5200650"/>
          <p14:tracePt t="55322" x="4133850" y="5207000"/>
          <p14:tracePt t="55339" x="4178300" y="5207000"/>
          <p14:tracePt t="55360" x="4222750" y="5219700"/>
          <p14:tracePt t="55372" x="4254500" y="5226050"/>
          <p14:tracePt t="55389" x="4260850" y="5226050"/>
          <p14:tracePt t="55588" x="4273550" y="5226050"/>
          <p14:tracePt t="55595" x="4286250" y="5226050"/>
          <p14:tracePt t="55607" x="4298950" y="5219700"/>
          <p14:tracePt t="55622" x="4337050" y="5187950"/>
          <p14:tracePt t="55638" x="4356100" y="5168900"/>
          <p14:tracePt t="55655" x="4375150" y="5149850"/>
          <p14:tracePt t="55671" x="4425950" y="5099050"/>
          <p14:tracePt t="55688" x="4464050" y="5073650"/>
          <p14:tracePt t="55705" x="4527550" y="5022850"/>
          <p14:tracePt t="55721" x="4603750" y="4984750"/>
          <p14:tracePt t="55738" x="4648200" y="4946650"/>
          <p14:tracePt t="55754" x="4699000" y="4914900"/>
          <p14:tracePt t="55771" x="4743450" y="4895850"/>
          <p14:tracePt t="55788" x="4781550" y="4883150"/>
          <p14:tracePt t="55805" x="4813300" y="4864100"/>
          <p14:tracePt t="55822" x="4832350" y="4851400"/>
          <p14:tracePt t="55839" x="4845050" y="4845050"/>
          <p14:tracePt t="55856" x="4851400" y="4845050"/>
          <p14:tracePt t="55871" x="4857750" y="4838700"/>
          <p14:tracePt t="55888" x="4857750" y="4832350"/>
          <p14:tracePt t="55905" x="4864100" y="4832350"/>
          <p14:tracePt t="55921" x="4870450" y="4832350"/>
          <p14:tracePt t="55938" x="4876800" y="4826000"/>
          <p14:tracePt t="55955" x="4883150" y="4819650"/>
          <p14:tracePt t="55971" x="4895850" y="4813300"/>
          <p14:tracePt t="55988" x="4902200" y="4806950"/>
          <p14:tracePt t="56004" x="4914900" y="4794250"/>
          <p14:tracePt t="56021" x="4921250" y="4794250"/>
          <p14:tracePt t="56038" x="4933950" y="4794250"/>
          <p14:tracePt t="56054" x="4940300" y="4787900"/>
          <p14:tracePt t="56071" x="4946650" y="4781550"/>
          <p14:tracePt t="56107" x="4953000" y="4781550"/>
          <p14:tracePt t="56153" x="4953000" y="4775200"/>
          <p14:tracePt t="56199" x="4959350" y="4768850"/>
          <p14:tracePt t="56265" x="4959350" y="4762500"/>
          <p14:tracePt t="56319" x="4965700" y="4756150"/>
          <p14:tracePt t="56364" x="4972050" y="4749800"/>
          <p14:tracePt t="56376" x="4978400" y="4743450"/>
          <p14:tracePt t="56382" x="4978400" y="4737100"/>
          <p14:tracePt t="56389" x="4978400" y="4730750"/>
          <p14:tracePt t="56404" x="4984750" y="4724400"/>
          <p14:tracePt t="56421" x="4991100" y="4724400"/>
          <p14:tracePt t="56438" x="4991100" y="4718050"/>
          <p14:tracePt t="56553" x="4997450" y="4718050"/>
          <p14:tracePt t="57267" x="5003800" y="4711700"/>
          <p14:tracePt t="57275" x="5010150" y="4705350"/>
          <p14:tracePt t="57287" x="5016500" y="4699000"/>
          <p14:tracePt t="57304" x="5029200" y="4686300"/>
          <p14:tracePt t="57336" x="5041900" y="4679950"/>
          <p14:tracePt t="57370" x="5054600" y="4667250"/>
          <p14:tracePt t="57404" x="5060950" y="4660900"/>
          <p14:tracePt t="57421" x="5067300" y="4648200"/>
          <p14:tracePt t="57437" x="5086350" y="4641850"/>
          <p14:tracePt t="57454" x="5105400" y="4622800"/>
          <p14:tracePt t="57470" x="5124450" y="4616450"/>
          <p14:tracePt t="57487" x="5143500" y="4603750"/>
          <p14:tracePt t="57504" x="5156200" y="4597400"/>
          <p14:tracePt t="57520" x="5162550" y="4597400"/>
          <p14:tracePt t="57537" x="5162550" y="4591050"/>
          <p14:tracePt t="57636" x="5168900" y="4591050"/>
          <p14:tracePt t="57643" x="5168900" y="4584700"/>
          <p14:tracePt t="57659" x="5175250" y="4584700"/>
          <p14:tracePt t="57670" x="5175250" y="4578350"/>
          <p14:tracePt t="57686" x="5181600" y="4578350"/>
          <p14:tracePt t="57713" x="5187950" y="4578350"/>
          <p14:tracePt t="57746" x="5194300" y="4578350"/>
          <p14:tracePt t="57768" x="5207000" y="4578350"/>
          <p14:tracePt t="57776" x="5219700" y="4578350"/>
          <p14:tracePt t="57786" x="5232400" y="4578350"/>
          <p14:tracePt t="57804" x="5245100" y="4578350"/>
          <p14:tracePt t="57820" x="5264150" y="4578350"/>
          <p14:tracePt t="57836" x="5283200" y="4578350"/>
          <p14:tracePt t="57854" x="5289550" y="4578350"/>
          <p14:tracePt t="58063" x="5295900" y="4572000"/>
          <p14:tracePt t="58094" x="5302250" y="4572000"/>
          <p14:tracePt t="58102" x="5302250" y="4565650"/>
          <p14:tracePt t="58161" x="5308600" y="4565650"/>
          <p14:tracePt t="58171" x="5308600" y="4559300"/>
          <p14:tracePt t="58187" x="5314950" y="4559300"/>
          <p14:tracePt t="58201" x="5314950" y="4552950"/>
          <p14:tracePt t="58561" x="5327650" y="4565650"/>
          <p14:tracePt t="58568" x="5334000" y="4572000"/>
          <p14:tracePt t="58576" x="5340350" y="4578350"/>
          <p14:tracePt t="58586" x="5353050" y="4584700"/>
          <p14:tracePt t="58602" x="5365750" y="4597400"/>
          <p14:tracePt t="58619" x="5397500" y="4629150"/>
          <p14:tracePt t="58636" x="5441950" y="4654550"/>
          <p14:tracePt t="58669" x="5556250" y="4705350"/>
          <p14:tracePt t="58702" x="5651500" y="4743450"/>
          <p14:tracePt t="58719" x="5689600" y="4756150"/>
          <p14:tracePt t="58736" x="5708650" y="4756150"/>
          <p14:tracePt t="58753" x="5753100" y="4762500"/>
          <p14:tracePt t="58770" x="5816600" y="4762500"/>
          <p14:tracePt t="58786" x="5924550" y="4762500"/>
          <p14:tracePt t="58802" x="5994400" y="4762500"/>
          <p14:tracePt t="58819" x="6203950" y="4762500"/>
          <p14:tracePt t="58835" x="6324600" y="4762500"/>
          <p14:tracePt t="58852" x="6477000" y="4762500"/>
          <p14:tracePt t="58870" x="6629400" y="4762500"/>
          <p14:tracePt t="58890" x="6743700" y="4781550"/>
          <p14:tracePt t="58902" x="6902450" y="4813300"/>
          <p14:tracePt t="58918" x="7035800" y="4832350"/>
          <p14:tracePt t="58935" x="7232650" y="4857750"/>
          <p14:tracePt t="58952" x="7359650" y="4876800"/>
          <p14:tracePt t="58969" x="7467600" y="4889500"/>
          <p14:tracePt t="58985" x="7588250" y="4908550"/>
          <p14:tracePt t="59002" x="7664450" y="4914900"/>
          <p14:tracePt t="59019" x="7715250" y="4921250"/>
          <p14:tracePt t="59035" x="7759700" y="4933950"/>
          <p14:tracePt t="59054" x="7797800" y="4940300"/>
          <p14:tracePt t="59069" x="7810500" y="4946650"/>
          <p14:tracePt t="59086" x="7810500" y="4953000"/>
          <p14:tracePt t="59149" x="7816850" y="4953000"/>
          <p14:tracePt t="59172" x="7823200" y="4953000"/>
          <p14:tracePt t="59180" x="7829550" y="4953000"/>
          <p14:tracePt t="59188" x="7842250" y="4953000"/>
          <p14:tracePt t="59202" x="7854950" y="4953000"/>
          <p14:tracePt t="59218" x="7880350" y="4940300"/>
          <p14:tracePt t="59236" x="7931150" y="4927600"/>
          <p14:tracePt t="59255" x="7994650" y="4908550"/>
          <p14:tracePt t="59270" x="8020050" y="4902200"/>
          <p14:tracePt t="59285" x="8058150" y="4895850"/>
          <p14:tracePt t="59302" x="8070850" y="4889500"/>
          <p14:tracePt t="59319" x="8077200" y="4889500"/>
          <p14:tracePt t="59352" x="8083550" y="4889500"/>
          <p14:tracePt t="59380" x="8089900" y="4883150"/>
          <p14:tracePt t="59405" x="8096250" y="4876800"/>
          <p14:tracePt t="59419" x="8096250" y="4870450"/>
          <p14:tracePt t="59425" x="8102600" y="4870450"/>
          <p14:tracePt t="59441" x="8108950" y="4864100"/>
          <p14:tracePt t="59455" x="8108950" y="4857750"/>
          <p14:tracePt t="59470" x="8108950" y="4851400"/>
          <p14:tracePt t="59485" x="8115300" y="4851400"/>
          <p14:tracePt t="59501" x="8128000" y="4845050"/>
          <p14:tracePt t="59518" x="8134350" y="4832350"/>
          <p14:tracePt t="59534" x="8140700" y="4826000"/>
          <p14:tracePt t="59552" x="8147050" y="4813300"/>
          <p14:tracePt t="59568" x="8153400" y="4806950"/>
          <p14:tracePt t="59584" x="8153400" y="4800600"/>
          <p14:tracePt t="59618" x="8159750" y="4794250"/>
          <p14:tracePt t="59801" x="8147050" y="4794250"/>
          <p14:tracePt t="59812" x="8083550" y="4794250"/>
          <p14:tracePt t="59818" x="8032750" y="4794250"/>
          <p14:tracePt t="59834" x="7886700" y="4800600"/>
          <p14:tracePt t="59868" x="7670800" y="4806950"/>
          <p14:tracePt t="59902" x="7658100" y="48069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How big?</a:t>
            </a:r>
          </a:p>
        </p:txBody>
      </p:sp>
      <p:sp>
        <p:nvSpPr>
          <p:cNvPr id="5939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Large enough to hold full address</a:t>
            </a:r>
          </a:p>
          <a:p>
            <a:r>
              <a:rPr lang="en-US" altLang="en-US" dirty="0"/>
              <a:t>Large enough to hold full word</a:t>
            </a:r>
          </a:p>
          <a:p>
            <a:r>
              <a:rPr lang="en-US" altLang="en-US" dirty="0"/>
              <a:t>Often possible to combine two data registers</a:t>
            </a:r>
          </a:p>
          <a:p>
            <a:pPr lvl="1"/>
            <a:r>
              <a:rPr lang="en-US" altLang="en-US" dirty="0"/>
              <a:t>C programming</a:t>
            </a:r>
          </a:p>
          <a:p>
            <a:pPr lvl="2"/>
            <a:r>
              <a:rPr lang="en-US" altLang="en-US" dirty="0" smtClean="0"/>
              <a:t>double </a:t>
            </a:r>
            <a:r>
              <a:rPr lang="en-US" altLang="en-US" dirty="0" err="1"/>
              <a:t>int</a:t>
            </a:r>
            <a:r>
              <a:rPr lang="en-US" altLang="en-US" dirty="0"/>
              <a:t> a;</a:t>
            </a:r>
          </a:p>
          <a:p>
            <a:pPr lvl="2"/>
            <a:r>
              <a:rPr lang="en-US" altLang="en-US" dirty="0" smtClean="0"/>
              <a:t>Long </a:t>
            </a:r>
            <a:r>
              <a:rPr lang="en-US" altLang="en-US" dirty="0" err="1"/>
              <a:t>int</a:t>
            </a:r>
            <a:r>
              <a:rPr lang="en-US" altLang="en-US" dirty="0"/>
              <a:t> a;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264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78" x="7632700" y="4794250"/>
          <p14:tracePt t="1984" x="7600950" y="4768850"/>
          <p14:tracePt t="1995" x="7581900" y="4749800"/>
          <p14:tracePt t="2011" x="7493000" y="4699000"/>
          <p14:tracePt t="2028" x="7391400" y="4629150"/>
          <p14:tracePt t="2045" x="7283450" y="4559300"/>
          <p14:tracePt t="2078" x="6959600" y="4298950"/>
          <p14:tracePt t="2111" x="6724650" y="4095750"/>
          <p14:tracePt t="2128" x="6591300" y="3962400"/>
          <p14:tracePt t="2145" x="6496050" y="3848100"/>
          <p14:tracePt t="2161" x="6394450" y="3695700"/>
          <p14:tracePt t="2180" x="6235700" y="3486150"/>
          <p14:tracePt t="2194" x="6172200" y="3384550"/>
          <p14:tracePt t="2211" x="6096000" y="3289300"/>
          <p14:tracePt t="2227" x="6045200" y="3225800"/>
          <p14:tracePt t="2244" x="6013450" y="3181350"/>
          <p14:tracePt t="2261" x="5981700" y="3136900"/>
          <p14:tracePt t="2278" x="5943600" y="3086100"/>
          <p14:tracePt t="2295" x="5848350" y="2990850"/>
          <p14:tracePt t="2312" x="5734050" y="2882900"/>
          <p14:tracePt t="2330" x="5676900" y="2825750"/>
          <p14:tracePt t="2345" x="5600700" y="2768600"/>
          <p14:tracePt t="2361" x="5562600" y="2730500"/>
          <p14:tracePt t="2378" x="5518150" y="2692400"/>
          <p14:tracePt t="2394" x="5473700" y="2647950"/>
          <p14:tracePt t="2411" x="5429250" y="2609850"/>
          <p14:tracePt t="2428" x="5403850" y="2590800"/>
          <p14:tracePt t="2444" x="5359400" y="2565400"/>
          <p14:tracePt t="2461" x="5334000" y="2552700"/>
          <p14:tracePt t="2478" x="5270500" y="2520950"/>
          <p14:tracePt t="2494" x="5238750" y="2508250"/>
          <p14:tracePt t="2511" x="5207000" y="2501900"/>
          <p14:tracePt t="2531" x="5181600" y="2495550"/>
          <p14:tracePt t="2552" x="5137150" y="2482850"/>
          <p14:tracePt t="2561" x="5124450" y="2476500"/>
          <p14:tracePt t="2581" x="5048250" y="2457450"/>
          <p14:tracePt t="2587" x="5029200" y="2451100"/>
          <p14:tracePt t="2595" x="5003800" y="2438400"/>
          <p14:tracePt t="2611" x="4978400" y="2432050"/>
          <p14:tracePt t="2628" x="4908550" y="2413000"/>
          <p14:tracePt t="2644" x="4857750" y="2393950"/>
          <p14:tracePt t="2661" x="4806950" y="2368550"/>
          <p14:tracePt t="2678" x="4756150" y="2349500"/>
          <p14:tracePt t="2694" x="4692650" y="2324100"/>
          <p14:tracePt t="2711" x="4654550" y="2311400"/>
          <p14:tracePt t="2728" x="4578350" y="2279650"/>
          <p14:tracePt t="2744" x="4565650" y="2266950"/>
          <p14:tracePt t="2761" x="4546600" y="2260600"/>
          <p14:tracePt t="2777" x="4521200" y="2235200"/>
          <p14:tracePt t="2794" x="4495800" y="2222500"/>
          <p14:tracePt t="2811" x="4476750" y="2216150"/>
          <p14:tracePt t="2827" x="4457700" y="2203450"/>
          <p14:tracePt t="2844" x="4451350" y="2197100"/>
          <p14:tracePt t="2861" x="4445000" y="2197100"/>
          <p14:tracePt t="2877" x="4438650" y="2190750"/>
          <p14:tracePt t="3013" x="4432300" y="2190750"/>
          <p14:tracePt t="3021" x="4419600" y="2197100"/>
          <p14:tracePt t="3034" x="4406900" y="2209800"/>
          <p14:tracePt t="3044" x="4394200" y="2222500"/>
          <p14:tracePt t="3061" x="4362450" y="2241550"/>
          <p14:tracePt t="3077" x="4318000" y="2254250"/>
          <p14:tracePt t="3080" x="4292600" y="2266950"/>
          <p14:tracePt t="3095" x="4235450" y="2273300"/>
          <p14:tracePt t="3111" x="4178300" y="2273300"/>
          <p14:tracePt t="3127" x="4114800" y="2273300"/>
          <p14:tracePt t="3145" x="4057650" y="2273300"/>
          <p14:tracePt t="3161" x="3987800" y="2266950"/>
          <p14:tracePt t="3177" x="3962400" y="2260600"/>
          <p14:tracePt t="3195" x="3956050" y="2260600"/>
          <p14:tracePt t="3210" x="3949700" y="2260600"/>
          <p14:tracePt t="3227" x="3943350" y="2260600"/>
          <p14:tracePt t="3260" x="3937000" y="2260600"/>
          <p14:tracePt t="3304" x="3930650" y="2260600"/>
          <p14:tracePt t="3313" x="3924300" y="2260600"/>
          <p14:tracePt t="3330" x="3917950" y="2260600"/>
          <p14:tracePt t="3338" x="3911600" y="2260600"/>
          <p14:tracePt t="3350" x="3892550" y="2266950"/>
          <p14:tracePt t="3360" x="3879850" y="2273300"/>
          <p14:tracePt t="3377" x="3860800" y="2286000"/>
          <p14:tracePt t="3395" x="3816350" y="2298700"/>
          <p14:tracePt t="3411" x="3784600" y="2311400"/>
          <p14:tracePt t="3427" x="3765550" y="2324100"/>
          <p14:tracePt t="3444" x="3740150" y="2336800"/>
          <p14:tracePt t="3460" x="3714750" y="2343150"/>
          <p14:tracePt t="3476" x="3689350" y="2355850"/>
          <p14:tracePt t="3493" x="3670300" y="2355850"/>
          <p14:tracePt t="3510" x="3657600" y="2355850"/>
          <p14:tracePt t="3527" x="3651250" y="2355850"/>
          <p14:tracePt t="3544" x="3644900" y="2355850"/>
          <p14:tracePt t="3849" x="3638550" y="2355850"/>
          <p14:tracePt t="3886" x="3632200" y="2355850"/>
          <p14:tracePt t="3915" x="3632200" y="2349500"/>
          <p14:tracePt t="3940" x="3625850" y="2349500"/>
          <p14:tracePt t="3954" x="3606800" y="2349500"/>
          <p14:tracePt t="3976" x="3543300" y="2349500"/>
          <p14:tracePt t="4010" x="3435350" y="2355850"/>
          <p14:tracePt t="4027" x="3384550" y="2355850"/>
          <p14:tracePt t="4043" x="3352800" y="2362200"/>
          <p14:tracePt t="4060" x="3321050" y="2362200"/>
          <p14:tracePt t="4077" x="3302000" y="2362200"/>
          <p14:tracePt t="4079" x="3295650" y="2362200"/>
          <p14:tracePt t="4098" x="3282950" y="2362200"/>
          <p14:tracePt t="4289" x="3276600" y="2362200"/>
          <p14:tracePt t="4305" x="3276600" y="2368550"/>
          <p14:tracePt t="4314" x="3270250" y="2374900"/>
          <p14:tracePt t="4326" x="3263900" y="2381250"/>
          <p14:tracePt t="4345" x="3244850" y="2393950"/>
          <p14:tracePt t="4360" x="3232150" y="2413000"/>
          <p14:tracePt t="4376" x="3225800" y="2432050"/>
          <p14:tracePt t="4393" x="3213100" y="2463800"/>
          <p14:tracePt t="4410" x="3187700" y="2508250"/>
          <p14:tracePt t="4426" x="3175000" y="2533650"/>
          <p14:tracePt t="4443" x="3162300" y="2559050"/>
          <p14:tracePt t="4460" x="3149600" y="2578100"/>
          <p14:tracePt t="4476" x="3149600" y="2597150"/>
          <p14:tracePt t="4492" x="3143250" y="2609850"/>
          <p14:tracePt t="4509" x="3143250" y="2616200"/>
          <p14:tracePt t="4526" x="3136900" y="2635250"/>
          <p14:tracePt t="4542" x="3136900" y="2641600"/>
          <p14:tracePt t="4559" x="3130550" y="2654300"/>
          <p14:tracePt t="4576" x="3124200" y="2679700"/>
          <p14:tracePt t="4592" x="3117850" y="2698750"/>
          <p14:tracePt t="4610" x="3105150" y="2730500"/>
          <p14:tracePt t="4626" x="3079750" y="2781300"/>
          <p14:tracePt t="4642" x="3054350" y="2806700"/>
          <p14:tracePt t="4660" x="3028950" y="2851150"/>
          <p14:tracePt t="4677" x="3009900" y="2876550"/>
          <p14:tracePt t="4694" x="2990850" y="2908300"/>
          <p14:tracePt t="4710" x="2952750" y="2940050"/>
          <p14:tracePt t="4726" x="2933700" y="2971800"/>
          <p14:tracePt t="4742" x="2921000" y="2978150"/>
          <p14:tracePt t="4759" x="2914650" y="2990850"/>
          <p14:tracePt t="4776" x="2863850" y="3028950"/>
          <p14:tracePt t="4793" x="2851150" y="3041650"/>
          <p14:tracePt t="4814" x="2832100" y="3048000"/>
          <p14:tracePt t="4827" x="2813050" y="3054350"/>
          <p14:tracePt t="4845" x="2794000" y="3067050"/>
          <p14:tracePt t="4859" x="2787650" y="3067050"/>
          <p14:tracePt t="4876" x="2774950" y="3073400"/>
          <p14:tracePt t="4896" x="2762250" y="3079750"/>
          <p14:tracePt t="4910" x="2749550" y="3086100"/>
          <p14:tracePt t="4926" x="2736850" y="3086100"/>
          <p14:tracePt t="4943" x="2711450" y="3092450"/>
          <p14:tracePt t="4959" x="2679700" y="3098800"/>
          <p14:tracePt t="4976" x="2647950" y="3105150"/>
          <p14:tracePt t="4993" x="2603500" y="3105150"/>
          <p14:tracePt t="5009" x="2565400" y="3111500"/>
          <p14:tracePt t="5025" x="2520950" y="3111500"/>
          <p14:tracePt t="5042" x="2451100" y="3098800"/>
          <p14:tracePt t="5059" x="2400300" y="3073400"/>
          <p14:tracePt t="5078" x="2324100" y="3035300"/>
          <p14:tracePt t="5085" x="2279650" y="3003550"/>
          <p14:tracePt t="5096" x="2235200" y="2990850"/>
          <p14:tracePt t="5109" x="2184400" y="2959100"/>
          <p14:tracePt t="5126" x="2139950" y="2940050"/>
          <p14:tracePt t="5142" x="2101850" y="2927350"/>
          <p14:tracePt t="5159" x="2070100" y="2908300"/>
          <p14:tracePt t="5175" x="2051050" y="2901950"/>
          <p14:tracePt t="5192" x="2032000" y="2889250"/>
          <p14:tracePt t="5208" x="2025650" y="2889250"/>
          <p14:tracePt t="5225" x="2019300" y="2882900"/>
          <p14:tracePt t="5259" x="2019300" y="2876550"/>
          <p14:tracePt t="5337" x="2019300" y="2870200"/>
          <p14:tracePt t="5351" x="2019300" y="2857500"/>
          <p14:tracePt t="5359" x="2025650" y="2844800"/>
          <p14:tracePt t="5375" x="2044700" y="2825750"/>
          <p14:tracePt t="5392" x="2101850" y="2800350"/>
          <p14:tracePt t="5408" x="2216150" y="2768600"/>
          <p14:tracePt t="5428" x="2533650" y="2717800"/>
          <p14:tracePt t="5441" x="2927350" y="2705100"/>
          <p14:tracePt t="5460" x="3467100" y="2679700"/>
          <p14:tracePt t="5475" x="4171950" y="2641600"/>
          <p14:tracePt t="5492" x="4902200" y="2622550"/>
          <p14:tracePt t="5508" x="5626100" y="2609850"/>
          <p14:tracePt t="5525" x="6534150" y="2590800"/>
          <p14:tracePt t="5542" x="7264400" y="2571750"/>
          <p14:tracePt t="5559" x="7810500" y="2559050"/>
          <p14:tracePt t="5577" x="8401050" y="2533650"/>
          <p14:tracePt t="5586" x="8528050" y="2520950"/>
          <p14:tracePt t="5598" x="8655050" y="2514600"/>
          <p14:tracePt t="5609" x="8883650" y="2501900"/>
          <p14:tracePt t="5626" x="8953500" y="2495550"/>
          <p14:tracePt t="5642" x="8997950" y="2495550"/>
          <p14:tracePt t="5727" x="8997950" y="2508250"/>
          <p14:tracePt t="5735" x="8997950" y="2527300"/>
          <p14:tracePt t="5743" x="8997950" y="2559050"/>
          <p14:tracePt t="5758" x="8997950" y="2622550"/>
          <p14:tracePt t="5776" x="8997950" y="2673350"/>
          <p14:tracePt t="5792" x="8997950" y="2730500"/>
          <p14:tracePt t="5809" x="8985250" y="2787650"/>
          <p14:tracePt t="5828" x="8966200" y="2857500"/>
          <p14:tracePt t="5845" x="8934450" y="2927350"/>
          <p14:tracePt t="5858" x="8915400" y="2952750"/>
          <p14:tracePt t="5875" x="8909050" y="2965450"/>
          <p14:tracePt t="5892" x="8896350" y="2965450"/>
          <p14:tracePt t="5909" x="8890000" y="2971800"/>
          <p14:tracePt t="5924" x="8883650" y="2971800"/>
          <p14:tracePt t="5941" x="8845550" y="2978150"/>
          <p14:tracePt t="5958" x="8794750" y="2978150"/>
          <p14:tracePt t="5974" x="8705850" y="2978150"/>
          <p14:tracePt t="5991" x="8597900" y="2978150"/>
          <p14:tracePt t="6008" x="8420100" y="2978150"/>
          <p14:tracePt t="6024" x="8331200" y="2978150"/>
          <p14:tracePt t="6042" x="8242300" y="2978150"/>
          <p14:tracePt t="6059" x="8159750" y="2978150"/>
          <p14:tracePt t="6075" x="8070850" y="2978150"/>
          <p14:tracePt t="6091" x="7994650" y="2978150"/>
          <p14:tracePt t="6095" x="7956550" y="2978150"/>
          <p14:tracePt t="6108" x="7886700" y="2978150"/>
          <p14:tracePt t="6124" x="7835900" y="2978150"/>
          <p14:tracePt t="6141" x="7791450" y="2978150"/>
          <p14:tracePt t="6158" x="7759700" y="2978150"/>
          <p14:tracePt t="6175" x="7740650" y="2978150"/>
          <p14:tracePt t="6191" x="7721600" y="2978150"/>
          <p14:tracePt t="6208" x="7702550" y="2978150"/>
          <p14:tracePt t="6225" x="7664450" y="2978150"/>
          <p14:tracePt t="6244" x="7588250" y="2997200"/>
          <p14:tracePt t="6258" x="7537450" y="3003550"/>
          <p14:tracePt t="6275" x="7467600" y="3016250"/>
          <p14:tracePt t="6291" x="7404100" y="3028950"/>
          <p14:tracePt t="6308" x="7302500" y="3041650"/>
          <p14:tracePt t="6325" x="7219950" y="3060700"/>
          <p14:tracePt t="6341" x="7105650" y="3079750"/>
          <p14:tracePt t="6358" x="7016750" y="3086100"/>
          <p14:tracePt t="6374" x="6870700" y="3098800"/>
          <p14:tracePt t="6391" x="6769100" y="3098800"/>
          <p14:tracePt t="6408" x="6540500" y="3098800"/>
          <p14:tracePt t="6425" x="6375400" y="3098800"/>
          <p14:tracePt t="6441" x="6261100" y="3092450"/>
          <p14:tracePt t="6459" x="6140450" y="3086100"/>
          <p14:tracePt t="6475" x="6045200" y="3073400"/>
          <p14:tracePt t="6491" x="5969000" y="3067050"/>
          <p14:tracePt t="6508" x="5873750" y="3067050"/>
          <p14:tracePt t="6524" x="5721350" y="3067050"/>
          <p14:tracePt t="6541" x="5632450" y="3067050"/>
          <p14:tracePt t="6558" x="5492750" y="3067050"/>
          <p14:tracePt t="6575" x="5391150" y="3067050"/>
          <p14:tracePt t="6594" x="5213350" y="3067050"/>
          <p14:tracePt t="6608" x="5048250" y="3067050"/>
          <p14:tracePt t="6625" x="4819650" y="3067050"/>
          <p14:tracePt t="6644" x="4654550" y="3067050"/>
          <p14:tracePt t="6658" x="4343400" y="3054350"/>
          <p14:tracePt t="6675" x="4241800" y="3054350"/>
          <p14:tracePt t="6692" x="4013200" y="3035300"/>
          <p14:tracePt t="6708" x="3930650" y="3035300"/>
          <p14:tracePt t="6724" x="3898900" y="3035300"/>
          <p14:tracePt t="6741" x="3892550" y="3035300"/>
          <p14:tracePt t="10205" x="3905250" y="3035300"/>
          <p14:tracePt t="10213" x="3943350" y="3035300"/>
          <p14:tracePt t="10223" x="3994150" y="3035300"/>
          <p14:tracePt t="10238" x="4032250" y="3035300"/>
          <p14:tracePt t="10256" x="4038600" y="3035300"/>
          <p14:tracePt t="10577" x="4038600" y="3028950"/>
          <p14:tracePt t="10983" x="4032250" y="3035300"/>
          <p14:tracePt t="10991" x="4032250" y="3041650"/>
          <p14:tracePt t="10999" x="4025900" y="3048000"/>
          <p14:tracePt t="11008" x="4019550" y="3054350"/>
          <p14:tracePt t="11024" x="4013200" y="3060700"/>
          <p14:tracePt t="11037" x="4000500" y="3067050"/>
          <p14:tracePt t="11054" x="3994150" y="3073400"/>
          <p14:tracePt t="11087" x="3987800" y="3092450"/>
          <p14:tracePt t="11120" x="3968750" y="3105150"/>
          <p14:tracePt t="11137" x="3962400" y="3111500"/>
          <p14:tracePt t="11156" x="3962400" y="3124200"/>
          <p14:tracePt t="11171" x="3956050" y="3124200"/>
          <p14:tracePt t="11204" x="3956050" y="3130550"/>
          <p14:tracePt t="11323" x="3956050" y="3143250"/>
          <p14:tracePt t="11335" x="3956050" y="3149600"/>
          <p14:tracePt t="11345" x="3956050" y="3155950"/>
          <p14:tracePt t="11353" x="3956050" y="3162300"/>
          <p14:tracePt t="11370" x="3949700" y="3168650"/>
          <p14:tracePt t="11387" x="3949700" y="3175000"/>
          <p14:tracePt t="11406" x="3949700" y="3181350"/>
          <p14:tracePt t="11420" x="3949700" y="3187700"/>
          <p14:tracePt t="11437" x="3949700" y="3200400"/>
          <p14:tracePt t="11454" x="3943350" y="3206750"/>
          <p14:tracePt t="11470" x="3937000" y="3213100"/>
          <p14:tracePt t="11487" x="3937000" y="3219450"/>
          <p14:tracePt t="11791" x="3943350" y="3213100"/>
          <p14:tracePt t="11803" x="3949700" y="3213100"/>
          <p14:tracePt t="11824" x="3956050" y="3213100"/>
          <p14:tracePt t="11837" x="3956050" y="3206750"/>
          <p14:tracePt t="11853" x="3968750" y="3200400"/>
          <p14:tracePt t="11870" x="3975100" y="3194050"/>
          <p14:tracePt t="11906" x="3981450" y="3187700"/>
          <p14:tracePt t="11937" x="3987800" y="3181350"/>
          <p14:tracePt t="12069" x="3994150" y="3181350"/>
          <p14:tracePt t="12099" x="4000500" y="3175000"/>
          <p14:tracePt t="12106" x="4006850" y="3175000"/>
          <p14:tracePt t="12120" x="4013200" y="3175000"/>
          <p14:tracePt t="12137" x="4013200" y="3168650"/>
          <p14:tracePt t="12914" x="4025900" y="3175000"/>
          <p14:tracePt t="12940" x="4032250" y="3181350"/>
          <p14:tracePt t="12953" x="4038600" y="3181350"/>
          <p14:tracePt t="12971" x="4044950" y="3187700"/>
          <p14:tracePt t="12987" x="4051300" y="3187700"/>
          <p14:tracePt t="13018" x="4057650" y="3187700"/>
          <p14:tracePt t="13050" x="4064000" y="3187700"/>
          <p14:tracePt t="13095" x="4070350" y="3187700"/>
          <p14:tracePt t="13110" x="4076700" y="3187700"/>
          <p14:tracePt t="13118" x="4089400" y="3187700"/>
          <p14:tracePt t="13125" x="4108450" y="3187700"/>
          <p14:tracePt t="13136" x="4127500" y="3187700"/>
          <p14:tracePt t="13152" x="4152900" y="3187700"/>
          <p14:tracePt t="13169" x="4178300" y="3187700"/>
          <p14:tracePt t="13187" x="4210050" y="3187700"/>
          <p14:tracePt t="13202" x="4222750" y="3187700"/>
          <p14:tracePt t="13219" x="4229100" y="3187700"/>
          <p14:tracePt t="13235" x="4235450" y="3187700"/>
          <p14:tracePt t="13298" x="4241800" y="3187700"/>
          <p14:tracePt t="13555" x="4248150" y="3187700"/>
          <p14:tracePt t="13572" x="4254500" y="3187700"/>
          <p14:tracePt t="13580" x="4254500" y="3181350"/>
          <p14:tracePt t="13595" x="4260850" y="3181350"/>
          <p14:tracePt t="13611" x="4267200" y="3181350"/>
          <p14:tracePt t="13637" x="4273550" y="3181350"/>
          <p14:tracePt t="13708" x="4279900" y="3181350"/>
          <p14:tracePt t="13754" x="4286250" y="3181350"/>
          <p14:tracePt t="13778" x="4286250" y="3175000"/>
          <p14:tracePt t="13792" x="4298950" y="3175000"/>
          <p14:tracePt t="13802" x="4305300" y="3175000"/>
          <p14:tracePt t="13818" x="4330700" y="3175000"/>
          <p14:tracePt t="13835" x="4362450" y="3175000"/>
          <p14:tracePt t="13852" x="4387850" y="3175000"/>
          <p14:tracePt t="13868" x="4419600" y="3175000"/>
          <p14:tracePt t="13885" x="4425950" y="3175000"/>
          <p14:tracePt t="13901" x="4432300" y="3175000"/>
          <p14:tracePt t="13935" x="4438650" y="3175000"/>
          <p14:tracePt t="13980" x="4445000" y="3175000"/>
          <p14:tracePt t="14048" x="4451350" y="3168650"/>
          <p14:tracePt t="14071" x="4451350" y="3162300"/>
          <p14:tracePt t="14082" x="4457700" y="3162300"/>
          <p14:tracePt t="14101" x="4464050" y="3162300"/>
          <p14:tracePt t="14108" x="4464050" y="3155950"/>
          <p14:tracePt t="14169" x="4470400" y="3155950"/>
          <p14:tracePt t="14183" x="4470400" y="3149600"/>
          <p14:tracePt t="14248" x="4476750" y="3149600"/>
          <p14:tracePt t="14264" x="4483100" y="3149600"/>
          <p14:tracePt t="14303" x="4489450" y="3149600"/>
          <p14:tracePt t="14317" x="4502150" y="3149600"/>
          <p14:tracePt t="14326" x="4508500" y="3149600"/>
          <p14:tracePt t="14334" x="4514850" y="3149600"/>
          <p14:tracePt t="14351" x="4527550" y="3149600"/>
          <p14:tracePt t="14368" x="4552950" y="3143250"/>
          <p14:tracePt t="14385" x="4565650" y="3143250"/>
          <p14:tracePt t="14402" x="4578350" y="3136900"/>
          <p14:tracePt t="14418" x="4597400" y="3130550"/>
          <p14:tracePt t="14435" x="4622800" y="3124200"/>
          <p14:tracePt t="14452" x="4641850" y="3117850"/>
          <p14:tracePt t="14473" x="4679950" y="3111500"/>
          <p14:tracePt t="14485" x="4705350" y="3105150"/>
          <p14:tracePt t="14501" x="4730750" y="3098800"/>
          <p14:tracePt t="14517" x="4737100" y="3092450"/>
          <p14:tracePt t="14534" x="4749800" y="3092450"/>
          <p14:tracePt t="14551" x="4756150" y="3092450"/>
          <p14:tracePt t="14569" x="4762500" y="3092450"/>
          <p14:tracePt t="14584" x="4768850" y="3092450"/>
          <p14:tracePt t="14601" x="4768850" y="3086100"/>
          <p14:tracePt t="14631" x="4768850" y="3079750"/>
          <p14:tracePt t="15157" x="4775200" y="3079750"/>
          <p14:tracePt t="15190" x="4781550" y="3079750"/>
          <p14:tracePt t="15227" x="4787900" y="3079750"/>
          <p14:tracePt t="15268" x="4794250" y="3079750"/>
          <p14:tracePt t="15322" x="4800600" y="3079750"/>
          <p14:tracePt t="15330" x="4800600" y="3086100"/>
          <p14:tracePt t="15350" x="4800600" y="3092450"/>
          <p14:tracePt t="15367" x="4800600" y="3105150"/>
          <p14:tracePt t="15385" x="4787900" y="3124200"/>
          <p14:tracePt t="15401" x="4775200" y="3136900"/>
          <p14:tracePt t="15417" x="4775200" y="3143250"/>
          <p14:tracePt t="15434" x="4768850" y="3143250"/>
          <p14:tracePt t="15745" x="4762500" y="3143250"/>
          <p14:tracePt t="16008" x="4762500" y="3149600"/>
          <p14:tracePt t="16033" x="4756150" y="3149600"/>
          <p14:tracePt t="16382" x="4749800" y="3155950"/>
          <p14:tracePt t="16400" x="4743450" y="3162300"/>
          <p14:tracePt t="16407" x="4737100" y="3168650"/>
          <p14:tracePt t="16421" x="4737100" y="3175000"/>
          <p14:tracePt t="16437" x="4730750" y="3175000"/>
          <p14:tracePt t="16449" x="4730750" y="3181350"/>
          <p14:tracePt t="16469" x="4724400" y="3181350"/>
          <p14:tracePt t="16805" x="4718050" y="3181350"/>
          <p14:tracePt t="16836" x="4711700" y="3181350"/>
          <p14:tracePt t="16868" x="4705350" y="3181350"/>
          <p14:tracePt t="16911" x="4699000" y="3181350"/>
          <p14:tracePt t="17020" x="4692650" y="3181350"/>
          <p14:tracePt t="17086" x="4686300" y="3175000"/>
          <p14:tracePt t="17098" x="4686300" y="3168650"/>
          <p14:tracePt t="17116" x="4686300" y="3162300"/>
          <p14:tracePt t="17132" x="4686300" y="3149600"/>
          <p14:tracePt t="17166" x="4679950" y="3143250"/>
          <p14:tracePt t="17182" x="4679950" y="3136900"/>
          <p14:tracePt t="17324" x="4679950" y="3130550"/>
          <p14:tracePt t="17355" x="4679950" y="3124200"/>
          <p14:tracePt t="17372" x="4679950" y="3117850"/>
          <p14:tracePt t="17396" x="4679950" y="3111500"/>
          <p14:tracePt t="17433" x="4679950" y="3105150"/>
          <p14:tracePt t="17451" x="4679950" y="3098800"/>
          <p14:tracePt t="17470" x="4679950" y="3092450"/>
          <p14:tracePt t="17481" x="4679950" y="3086100"/>
          <p14:tracePt t="17505" x="4679950" y="3079750"/>
          <p14:tracePt t="17551" x="4679950" y="3073400"/>
          <p14:tracePt t="17616" x="4679950" y="3067050"/>
          <p14:tracePt t="17670" x="4679950" y="3060700"/>
          <p14:tracePt t="17686" x="4673600" y="3060700"/>
          <p14:tracePt t="17692" x="4673600" y="3054350"/>
          <p14:tracePt t="17707" x="4673600" y="3048000"/>
          <p14:tracePt t="17715" x="4673600" y="3041650"/>
          <p14:tracePt t="17746" x="4673600" y="3035300"/>
          <p14:tracePt t="17770" x="4673600" y="3028950"/>
          <p14:tracePt t="17962" x="4660900" y="3028950"/>
          <p14:tracePt t="17975" x="4648200" y="3060700"/>
          <p14:tracePt t="17985" x="4641850" y="3073400"/>
          <p14:tracePt t="17999" x="4635500" y="3098800"/>
          <p14:tracePt t="18018" x="4622800" y="3117850"/>
          <p14:tracePt t="18031" x="4622800" y="3136900"/>
          <p14:tracePt t="18049" x="4622800" y="3143250"/>
          <p14:tracePt t="18064" x="4616450" y="3155950"/>
          <p14:tracePt t="18083" x="4616450" y="3162300"/>
          <p14:tracePt t="18099" x="4616450" y="3168650"/>
          <p14:tracePt t="18161" x="4622800" y="3168650"/>
          <p14:tracePt t="18169" x="4635500" y="3168650"/>
          <p14:tracePt t="18181" x="4648200" y="3162300"/>
          <p14:tracePt t="18198" x="4679950" y="3162300"/>
          <p14:tracePt t="18215" x="4730750" y="3162300"/>
          <p14:tracePt t="18232" x="4845050" y="3162300"/>
          <p14:tracePt t="18248" x="4959350" y="3162300"/>
          <p14:tracePt t="18265" x="5111750" y="3162300"/>
          <p14:tracePt t="18281" x="5213350" y="3162300"/>
          <p14:tracePt t="18299" x="5334000" y="3162300"/>
          <p14:tracePt t="18316" x="5435600" y="3162300"/>
          <p14:tracePt t="18332" x="5549900" y="3162300"/>
          <p14:tracePt t="18348" x="5772150" y="3175000"/>
          <p14:tracePt t="18365" x="5873750" y="3181350"/>
          <p14:tracePt t="18381" x="5994400" y="3181350"/>
          <p14:tracePt t="18398" x="6121400" y="3181350"/>
          <p14:tracePt t="18415" x="6286500" y="3200400"/>
          <p14:tracePt t="18434" x="6451600" y="3213100"/>
          <p14:tracePt t="18448" x="6623050" y="3232150"/>
          <p14:tracePt t="18464" x="6775450" y="3251200"/>
          <p14:tracePt t="18481" x="6921500" y="3270250"/>
          <p14:tracePt t="18499" x="7080250" y="3295650"/>
          <p14:tracePt t="18515" x="7118350" y="3295650"/>
          <p14:tracePt t="18531" x="7131050" y="3295650"/>
          <p14:tracePt t="18548" x="7137400" y="3295650"/>
          <p14:tracePt t="18667" x="7143750" y="3295650"/>
          <p14:tracePt t="18680" x="7150100" y="3295650"/>
          <p14:tracePt t="18699" x="7156450" y="3289300"/>
          <p14:tracePt t="18705" x="7162800" y="3282950"/>
          <p14:tracePt t="18714" x="7169150" y="3276600"/>
          <p14:tracePt t="18731" x="7175500" y="3270250"/>
          <p14:tracePt t="18749" x="7188200" y="3270250"/>
          <p14:tracePt t="18765" x="7188200" y="3263900"/>
          <p14:tracePt t="18783" x="7194550" y="3263900"/>
          <p14:tracePt t="18798" x="7200900" y="3257550"/>
          <p14:tracePt t="18814" x="7207250" y="3251200"/>
          <p14:tracePt t="18831" x="7213600" y="3238500"/>
          <p14:tracePt t="18848" x="7226300" y="3232150"/>
          <p14:tracePt t="18864" x="7239000" y="3206750"/>
          <p14:tracePt t="18880" x="7258050" y="3175000"/>
          <p14:tracePt t="18897" x="7270750" y="3143250"/>
          <p14:tracePt t="18914" x="7302500" y="3067050"/>
          <p14:tracePt t="18930" x="7315200" y="3016250"/>
          <p14:tracePt t="18948" x="7321550" y="2984500"/>
          <p14:tracePt t="18964" x="7327900" y="2959100"/>
          <p14:tracePt t="18981" x="7334250" y="2940050"/>
          <p14:tracePt t="19000" x="7334250" y="2933700"/>
          <p14:tracePt t="19084" x="7315200" y="2933700"/>
          <p14:tracePt t="19089" x="7302500" y="2933700"/>
          <p14:tracePt t="19097" x="7283450" y="2933700"/>
          <p14:tracePt t="19114" x="7226300" y="2933700"/>
          <p14:tracePt t="19131" x="7150100" y="2933700"/>
          <p14:tracePt t="19148" x="7016750" y="2933700"/>
          <p14:tracePt t="19164" x="6902450" y="2933700"/>
          <p14:tracePt t="19180" x="6711950" y="2927350"/>
          <p14:tracePt t="19197" x="6546850" y="2908300"/>
          <p14:tracePt t="19214" x="6350000" y="2889250"/>
          <p14:tracePt t="19230" x="6096000" y="2844800"/>
          <p14:tracePt t="19248" x="5873750" y="2794000"/>
          <p14:tracePt t="19264" x="5619750" y="2736850"/>
          <p14:tracePt t="19281" x="5397500" y="2705100"/>
          <p14:tracePt t="19299" x="5099050" y="2635250"/>
          <p14:tracePt t="19315" x="4895850" y="2603500"/>
          <p14:tracePt t="19332" x="4737100" y="2571750"/>
          <p14:tracePt t="19348" x="4603750" y="2552700"/>
          <p14:tracePt t="19364" x="4476750" y="2533650"/>
          <p14:tracePt t="19381" x="4381500" y="2527300"/>
          <p14:tracePt t="19397" x="4298950" y="2520950"/>
          <p14:tracePt t="19413" x="4254500" y="2520950"/>
          <p14:tracePt t="19430" x="4210050" y="2520950"/>
          <p14:tracePt t="19447" x="4184650" y="2520950"/>
          <p14:tracePt t="19481" x="4178300" y="2520950"/>
          <p14:tracePt t="19520" x="4171950" y="2520950"/>
          <p14:tracePt t="19552" x="4165600" y="2520950"/>
          <p14:tracePt t="19558" x="4165600" y="2533650"/>
          <p14:tracePt t="19566" x="4159250" y="2540000"/>
          <p14:tracePt t="19580" x="4146550" y="2559050"/>
          <p14:tracePt t="19597" x="4133850" y="2584450"/>
          <p14:tracePt t="19613" x="4127500" y="2609850"/>
          <p14:tracePt t="19630" x="4121150" y="2635250"/>
          <p14:tracePt t="19650" x="4108450" y="2667000"/>
          <p14:tracePt t="19664" x="4102100" y="2717800"/>
          <p14:tracePt t="19680" x="4095750" y="2755900"/>
          <p14:tracePt t="19697" x="4083050" y="2794000"/>
          <p14:tracePt t="19713" x="4076700" y="2832100"/>
          <p14:tracePt t="19730" x="4051300" y="2895600"/>
          <p14:tracePt t="19746" x="4044950" y="2946400"/>
          <p14:tracePt t="19764" x="4032250" y="2984500"/>
          <p14:tracePt t="19783" x="4013200" y="3028950"/>
          <p14:tracePt t="19797" x="4000500" y="3054350"/>
          <p14:tracePt t="19813" x="3994150" y="3073400"/>
          <p14:tracePt t="19830" x="3987800" y="3079750"/>
          <p14:tracePt t="19846" x="3987800" y="3086100"/>
          <p14:tracePt t="19863" x="3981450" y="3092450"/>
          <p14:tracePt t="19880" x="3981450" y="3105150"/>
          <p14:tracePt t="19897" x="3981450" y="3111500"/>
          <p14:tracePt t="19913" x="3981450" y="3117850"/>
          <p14:tracePt t="19931" x="3981450" y="3124200"/>
          <p14:tracePt t="19947" x="4006850" y="3136900"/>
          <p14:tracePt t="19963" x="4070350" y="3155950"/>
          <p14:tracePt t="19980" x="4229100" y="3168650"/>
          <p14:tracePt t="19996" x="4419600" y="3181350"/>
          <p14:tracePt t="20014" x="4597400" y="3181350"/>
          <p14:tracePt t="20033" x="4775200" y="3181350"/>
          <p14:tracePt t="20049" x="5010150" y="3181350"/>
          <p14:tracePt t="20064" x="5207000" y="3168650"/>
          <p14:tracePt t="20080" x="5422900" y="3149600"/>
          <p14:tracePt t="20082" x="5499100" y="3136900"/>
          <p14:tracePt t="20096" x="5588000" y="3136900"/>
          <p14:tracePt t="20113" x="5753100" y="3130550"/>
          <p14:tracePt t="20130" x="5918200" y="3105150"/>
          <p14:tracePt t="20146" x="6045200" y="3086100"/>
          <p14:tracePt t="20164" x="6165850" y="3054350"/>
          <p14:tracePt t="20180" x="6248400" y="3041650"/>
          <p14:tracePt t="20198" x="6381750" y="3041650"/>
          <p14:tracePt t="20213" x="6483350" y="3028950"/>
          <p14:tracePt t="20229" x="6553200" y="3028950"/>
          <p14:tracePt t="20247" x="6610350" y="3028950"/>
          <p14:tracePt t="20264" x="6635750" y="3028950"/>
          <p14:tracePt t="20321" x="6635750" y="3035300"/>
          <p14:tracePt t="20330" x="6629400" y="3041650"/>
          <p14:tracePt t="20337" x="6616700" y="3048000"/>
          <p14:tracePt t="20347" x="6610350" y="3054350"/>
          <p14:tracePt t="20363" x="6597650" y="3060700"/>
          <p14:tracePt t="20380" x="6572250" y="3086100"/>
          <p14:tracePt t="20396" x="6534150" y="3105150"/>
          <p14:tracePt t="20413" x="6483350" y="3130550"/>
          <p14:tracePt t="20430" x="6426200" y="3143250"/>
          <p14:tracePt t="20447" x="6343650" y="3162300"/>
          <p14:tracePt t="20463" x="6273800" y="3168650"/>
          <p14:tracePt t="20480" x="6165850" y="3175000"/>
          <p14:tracePt t="20496" x="6051550" y="3187700"/>
          <p14:tracePt t="20513" x="5937250" y="3187700"/>
          <p14:tracePt t="20532" x="5791200" y="3200400"/>
          <p14:tracePt t="20548" x="5721350" y="3219450"/>
          <p14:tracePt t="20564" x="5670550" y="3225800"/>
          <p14:tracePt t="20580" x="5626100" y="3238500"/>
          <p14:tracePt t="20588" x="5607050" y="3244850"/>
          <p14:tracePt t="20596" x="5575300" y="3263900"/>
          <p14:tracePt t="20613" x="5524500" y="3282950"/>
          <p14:tracePt t="20629" x="5473700" y="3314700"/>
          <p14:tracePt t="20647" x="5397500" y="3346450"/>
          <p14:tracePt t="20663" x="5327650" y="3378200"/>
          <p14:tracePt t="20679" x="5283200" y="3397250"/>
          <p14:tracePt t="20696" x="5226050" y="3422650"/>
          <p14:tracePt t="20713" x="5080000" y="3460750"/>
          <p14:tracePt t="20729" x="4921250" y="3479800"/>
          <p14:tracePt t="20746" x="4730750" y="3505200"/>
          <p14:tracePt t="20762" x="4559300" y="3530600"/>
          <p14:tracePt t="20781" x="4387850" y="3556000"/>
          <p14:tracePt t="20797" x="4337050" y="3575050"/>
          <p14:tracePt t="20814" x="4318000" y="3581400"/>
          <p14:tracePt t="20829" x="4311650" y="3581400"/>
          <p14:tracePt t="21034" x="4305300" y="3581400"/>
          <p14:tracePt t="21057" x="4298950" y="3587750"/>
          <p14:tracePt t="21064" x="4292600" y="3587750"/>
          <p14:tracePt t="21079" x="4286250" y="3587750"/>
          <p14:tracePt t="21087" x="4279900" y="3587750"/>
          <p14:tracePt t="21103" x="4273550" y="3587750"/>
          <p14:tracePt t="21119" x="4267200" y="3587750"/>
          <p14:tracePt t="21256" x="4260850" y="3587750"/>
          <p14:tracePt t="21268" x="4254500" y="3587750"/>
          <p14:tracePt t="21285" x="4241800" y="3587750"/>
          <p14:tracePt t="21296" x="4229100" y="3587750"/>
          <p14:tracePt t="21313" x="4216400" y="3587750"/>
          <p14:tracePt t="21329" x="4191000" y="3587750"/>
          <p14:tracePt t="21347" x="4165600" y="3581400"/>
          <p14:tracePt t="21364" x="4140200" y="3581400"/>
          <p14:tracePt t="21379" x="4133850" y="3581400"/>
          <p14:tracePt t="21396" x="4127500" y="3581400"/>
          <p14:tracePt t="21466" x="4121150" y="3581400"/>
          <p14:tracePt t="21499" x="4114800" y="3581400"/>
          <p14:tracePt t="21515" x="4108450" y="3581400"/>
          <p14:tracePt t="21532" x="4102100" y="3581400"/>
          <p14:tracePt t="21544" x="4095750" y="3587750"/>
          <p14:tracePt t="21552" x="4089400" y="3587750"/>
          <p14:tracePt t="21562" x="4076700" y="3594100"/>
          <p14:tracePt t="21578" x="4064000" y="3600450"/>
          <p14:tracePt t="21580" x="4057650" y="3600450"/>
          <p14:tracePt t="21647" x="4051300" y="3600450"/>
          <p14:tracePt t="21661" x="4025900" y="3600450"/>
          <p14:tracePt t="21678" x="3975100" y="3587750"/>
          <p14:tracePt t="21695" x="3892550" y="3575050"/>
          <p14:tracePt t="21712" x="3765550" y="3575050"/>
          <p14:tracePt t="21729" x="3676650" y="3575050"/>
          <p14:tracePt t="21745" x="3543300" y="3575050"/>
          <p14:tracePt t="21762" x="3371850" y="3581400"/>
          <p14:tracePt t="21781" x="3302000" y="3587750"/>
          <p14:tracePt t="21796" x="3232150" y="3594100"/>
          <p14:tracePt t="21813" x="3194050" y="3594100"/>
          <p14:tracePt t="21829" x="3175000" y="3600450"/>
          <p14:tracePt t="21845" x="3162300" y="3606800"/>
          <p14:tracePt t="21861" x="3149600" y="3606800"/>
          <p14:tracePt t="21878" x="3124200" y="3613150"/>
          <p14:tracePt t="21895" x="3105150" y="3619500"/>
          <p14:tracePt t="21912" x="3092450" y="3625850"/>
          <p14:tracePt t="21928" x="3079750" y="3625850"/>
          <p14:tracePt t="21945" x="3067050" y="3632200"/>
          <p14:tracePt t="21961" x="3060700" y="3632200"/>
          <p14:tracePt t="21978" x="3054350" y="3632200"/>
          <p14:tracePt t="21995" x="3048000" y="3638550"/>
          <p14:tracePt t="22012" x="3035300" y="3644900"/>
          <p14:tracePt t="22028" x="3022600" y="3651250"/>
          <p14:tracePt t="22062" x="3009900" y="3663950"/>
          <p14:tracePt t="22079" x="3003550" y="3663950"/>
          <p14:tracePt t="22094" x="2997200" y="3663950"/>
          <p14:tracePt t="22250" x="3003550" y="3663950"/>
          <p14:tracePt t="22257" x="3003550" y="3657600"/>
          <p14:tracePt t="22265" x="3009900" y="3651250"/>
          <p14:tracePt t="22278" x="3016250" y="3638550"/>
          <p14:tracePt t="22295" x="3028950" y="3632200"/>
          <p14:tracePt t="22312" x="3035300" y="3625850"/>
          <p14:tracePt t="22328" x="3048000" y="3619500"/>
          <p14:tracePt t="22345" x="3048000" y="3613150"/>
          <p14:tracePt t="22361" x="3054350" y="3613150"/>
          <p14:tracePt t="22441" x="3060700" y="3613150"/>
          <p14:tracePt t="22450" x="3067050" y="3613150"/>
          <p14:tracePt t="22466" x="3079750" y="3613150"/>
          <p14:tracePt t="22479" x="3098800" y="3613150"/>
          <p14:tracePt t="22494" x="3111500" y="3613150"/>
          <p14:tracePt t="22511" x="3143250" y="3613150"/>
          <p14:tracePt t="22528" x="3175000" y="3613150"/>
          <p14:tracePt t="22544" x="3194050" y="3613150"/>
          <p14:tracePt t="22562" x="3219450" y="3613150"/>
          <p14:tracePt t="22577" x="3232150" y="3613150"/>
          <p14:tracePt t="22595" x="3251200" y="3613150"/>
          <p14:tracePt t="22611" x="3270250" y="3613150"/>
          <p14:tracePt t="22628" x="3289300" y="3613150"/>
          <p14:tracePt t="22645" x="3302000" y="3613150"/>
          <p14:tracePt t="22661" x="3314700" y="3613150"/>
          <p14:tracePt t="22677" x="3321050" y="3613150"/>
          <p14:tracePt t="22697" x="3333750" y="3613150"/>
          <p14:tracePt t="22711" x="3340100" y="3613150"/>
          <p14:tracePt t="22727" x="3346450" y="3613150"/>
          <p14:tracePt t="22761" x="3352800" y="3613150"/>
          <p14:tracePt t="22799" x="3359150" y="3613150"/>
          <p14:tracePt t="22815" x="3365500" y="3613150"/>
          <p14:tracePt t="22830" x="3365500" y="3619500"/>
          <p14:tracePt t="22839" x="3371850" y="3619500"/>
          <p14:tracePt t="22849" x="3378200" y="3619500"/>
          <p14:tracePt t="22862" x="3390900" y="3619500"/>
          <p14:tracePt t="22878" x="3403600" y="3625850"/>
          <p14:tracePt t="22897" x="3409950" y="3632200"/>
          <p14:tracePt t="22911" x="3422650" y="3632200"/>
          <p14:tracePt t="22927" x="3435350" y="3638550"/>
          <p14:tracePt t="22944" x="3441700" y="3644900"/>
          <p14:tracePt t="22960" x="3454400" y="3651250"/>
          <p14:tracePt t="22978" x="3467100" y="3651250"/>
          <p14:tracePt t="22994" x="3479800" y="3657600"/>
          <p14:tracePt t="23027" x="3479800" y="3663950"/>
          <p14:tracePt t="23044" x="3486150" y="3663950"/>
          <p14:tracePt t="23061" x="3492500" y="3663950"/>
          <p14:tracePt t="23077" x="3511550" y="3663950"/>
          <p14:tracePt t="23082" x="3517900" y="3663950"/>
          <p14:tracePt t="23097" x="3536950" y="3663950"/>
          <p14:tracePt t="23111" x="3562350" y="3663950"/>
          <p14:tracePt t="23127" x="3587750" y="3657600"/>
          <p14:tracePt t="23144" x="3606800" y="3657600"/>
          <p14:tracePt t="23163" x="3632200" y="3651250"/>
          <p14:tracePt t="23178" x="3651250" y="3651250"/>
          <p14:tracePt t="23194" x="3663950" y="3644900"/>
          <p14:tracePt t="23210" x="3695700" y="3644900"/>
          <p14:tracePt t="23228" x="3714750" y="3644900"/>
          <p14:tracePt t="23244" x="3721100" y="3644900"/>
          <p14:tracePt t="23261" x="3727450" y="3644900"/>
          <p14:tracePt t="23278" x="3733800" y="3644900"/>
          <p14:tracePt t="23675" x="3740150" y="3644900"/>
          <p14:tracePt t="23696" x="3752850" y="3644900"/>
          <p14:tracePt t="23709" x="3771900" y="3644900"/>
          <p14:tracePt t="23715" x="3778250" y="3644900"/>
          <p14:tracePt t="23727" x="3784600" y="3644900"/>
          <p14:tracePt t="23744" x="3810000" y="3644900"/>
          <p14:tracePt t="23777" x="3860800" y="3644900"/>
          <p14:tracePt t="23812" x="3898900" y="3644900"/>
          <p14:tracePt t="23827" x="3917950" y="3644900"/>
          <p14:tracePt t="23846" x="3943350" y="3644900"/>
          <p14:tracePt t="23860" x="3962400" y="3644900"/>
          <p14:tracePt t="23877" x="4000500" y="3638550"/>
          <p14:tracePt t="23893" x="4025900" y="3625850"/>
          <p14:tracePt t="23910" x="4064000" y="3619500"/>
          <p14:tracePt t="23927" x="4083050" y="3619500"/>
          <p14:tracePt t="23943" x="4108450" y="3606800"/>
          <p14:tracePt t="23960" x="4127500" y="3600450"/>
          <p14:tracePt t="23977" x="4159250" y="3581400"/>
          <p14:tracePt t="23993" x="4184650" y="3575050"/>
          <p14:tracePt t="24010" x="4216400" y="3562350"/>
          <p14:tracePt t="24027" x="4241800" y="3549650"/>
          <p14:tracePt t="24043" x="4260850" y="3543300"/>
          <p14:tracePt t="24061" x="4286250" y="3530600"/>
          <p14:tracePt t="24078" x="4298950" y="3524250"/>
          <p14:tracePt t="24085" x="4311650" y="3517900"/>
          <p14:tracePt t="24094" x="4324350" y="3517900"/>
          <p14:tracePt t="24111" x="4343400" y="3505200"/>
          <p14:tracePt t="24128" x="4356100" y="3498850"/>
          <p14:tracePt t="24144" x="4368800" y="3492500"/>
          <p14:tracePt t="24160" x="4381500" y="3492500"/>
          <p14:tracePt t="24176" x="4387850" y="3486150"/>
          <p14:tracePt t="24265" x="4387850" y="3498850"/>
          <p14:tracePt t="24273" x="4387850" y="3511550"/>
          <p14:tracePt t="24281" x="4387850" y="3524250"/>
          <p14:tracePt t="24297" x="4387850" y="3536950"/>
          <p14:tracePt t="24312" x="4387850" y="3562350"/>
          <p14:tracePt t="24328" x="4387850" y="3581400"/>
          <p14:tracePt t="24346" x="4387850" y="3594100"/>
          <p14:tracePt t="24360" x="4387850" y="3606800"/>
          <p14:tracePt t="24377" x="4387850" y="3619500"/>
          <p14:tracePt t="24393" x="4387850" y="3632200"/>
          <p14:tracePt t="24410" x="4387850" y="3638550"/>
          <p14:tracePt t="24427" x="4387850" y="3644900"/>
          <p14:tracePt t="24479" x="4387850" y="3651250"/>
          <p14:tracePt t="24536" x="4406900" y="3657600"/>
          <p14:tracePt t="24541" x="4432300" y="3663950"/>
          <p14:tracePt t="24549" x="4464050" y="3663950"/>
          <p14:tracePt t="24560" x="4533900" y="3676650"/>
          <p14:tracePt t="24576" x="4622800" y="3683000"/>
          <p14:tracePt t="24581" x="4711700" y="3689350"/>
          <p14:tracePt t="24596" x="4870450" y="3714750"/>
          <p14:tracePt t="24610" x="5099050" y="3721100"/>
          <p14:tracePt t="24626" x="5264150" y="3752850"/>
          <p14:tracePt t="24643" x="5562600" y="3771900"/>
          <p14:tracePt t="24660" x="5740400" y="3784600"/>
          <p14:tracePt t="24676" x="6007100" y="3784600"/>
          <p14:tracePt t="24693" x="6273800" y="3784600"/>
          <p14:tracePt t="24711" x="6667500" y="3778250"/>
          <p14:tracePt t="24726" x="6934200" y="3746500"/>
          <p14:tracePt t="24744" x="7200900" y="3733800"/>
          <p14:tracePt t="24760" x="7454900" y="3714750"/>
          <p14:tracePt t="24776" x="7683500" y="3702050"/>
          <p14:tracePt t="24793" x="7874000" y="3695700"/>
          <p14:tracePt t="24810" x="8102600" y="3695700"/>
          <p14:tracePt t="24826" x="8229600" y="3695700"/>
          <p14:tracePt t="24846" x="8331200" y="3695700"/>
          <p14:tracePt t="24860" x="8407400" y="3695700"/>
          <p14:tracePt t="24877" x="8420100" y="3689350"/>
          <p14:tracePt t="24894" x="8426450" y="3689350"/>
          <p14:tracePt t="24968" x="8432800" y="3683000"/>
          <p14:tracePt t="24974" x="8432800" y="3676650"/>
          <p14:tracePt t="24981" x="8439150" y="3676650"/>
          <p14:tracePt t="24993" x="8439150" y="3670300"/>
          <p14:tracePt t="25009" x="8445500" y="3670300"/>
          <p14:tracePt t="25026" x="8451850" y="3663950"/>
          <p14:tracePt t="25042" x="8458200" y="3657600"/>
          <p14:tracePt t="25076" x="8458200" y="3651250"/>
          <p14:tracePt t="25106" x="8464550" y="3651250"/>
          <p14:tracePt t="25128" x="8464550" y="3644900"/>
          <p14:tracePt t="25143" x="8464550" y="3638550"/>
          <p14:tracePt t="25151" x="8470900" y="3632200"/>
          <p14:tracePt t="25177" x="8470900" y="3625850"/>
          <p14:tracePt t="25184" x="8470900" y="3619500"/>
          <p14:tracePt t="25192" x="8470900" y="3606800"/>
          <p14:tracePt t="25209" x="8470900" y="3587750"/>
          <p14:tracePt t="25225" x="8470900" y="3575050"/>
          <p14:tracePt t="25242" x="8470900" y="3562350"/>
          <p14:tracePt t="25260" x="8470900" y="3536950"/>
          <p14:tracePt t="25275" x="8470900" y="3511550"/>
          <p14:tracePt t="25292" x="8458200" y="3479800"/>
          <p14:tracePt t="25309" x="8451850" y="3454400"/>
          <p14:tracePt t="25326" x="8445500" y="3435350"/>
          <p14:tracePt t="25342" x="8432800" y="3422650"/>
          <p14:tracePt t="25359" x="8426450" y="3416300"/>
          <p14:tracePt t="25376" x="8407400" y="3409950"/>
          <p14:tracePt t="25392" x="8375650" y="3397250"/>
          <p14:tracePt t="25409" x="8343900" y="3390900"/>
          <p14:tracePt t="25426" x="8255000" y="3378200"/>
          <p14:tracePt t="25443" x="8153400" y="3378200"/>
          <p14:tracePt t="25459" x="8058150" y="3378200"/>
          <p14:tracePt t="25475" x="7931150" y="3378200"/>
          <p14:tracePt t="25492" x="7778750" y="3378200"/>
          <p14:tracePt t="25510" x="7600950" y="3384550"/>
          <p14:tracePt t="25526" x="7321550" y="3397250"/>
          <p14:tracePt t="25543" x="7105650" y="3416300"/>
          <p14:tracePt t="25559" x="6927850" y="3416300"/>
          <p14:tracePt t="25576" x="6680200" y="3435350"/>
          <p14:tracePt t="25593" x="6565900" y="3448050"/>
          <p14:tracePt t="25609" x="6419850" y="3454400"/>
          <p14:tracePt t="25625" x="6292850" y="3467100"/>
          <p14:tracePt t="25642" x="6172200" y="3473450"/>
          <p14:tracePt t="25658" x="6076950" y="3492500"/>
          <p14:tracePt t="25675" x="5975350" y="3498850"/>
          <p14:tracePt t="25693" x="5721350" y="3498850"/>
          <p14:tracePt t="25708" x="5581650" y="3498850"/>
          <p14:tracePt t="25726" x="5403850" y="3498850"/>
          <p14:tracePt t="25743" x="5187950" y="3498850"/>
          <p14:tracePt t="25759" x="5010150" y="3498850"/>
          <p14:tracePt t="25775" x="4845050" y="3498850"/>
          <p14:tracePt t="25793" x="4679950" y="3486150"/>
          <p14:tracePt t="25812" x="4457700" y="3479800"/>
          <p14:tracePt t="25827" x="4387850" y="3479800"/>
          <p14:tracePt t="25845" x="4311650" y="3479800"/>
          <p14:tracePt t="25858" x="4273550" y="3479800"/>
          <p14:tracePt t="25875" x="4254500" y="3479800"/>
          <p14:tracePt t="25892" x="4248150" y="3479800"/>
          <p14:tracePt t="26010" x="4235450" y="3479800"/>
          <p14:tracePt t="26018" x="4222750" y="3486150"/>
          <p14:tracePt t="26025" x="4191000" y="3498850"/>
          <p14:tracePt t="26042" x="4178300" y="3498850"/>
          <p14:tracePt t="26059" x="4171950" y="3498850"/>
          <p14:tracePt t="26076" x="4171950" y="3505200"/>
          <p14:tracePt t="32388" x="4229100" y="3238500"/>
          <p14:tracePt t="32396" x="4330700" y="2857500"/>
          <p14:tracePt t="32407" x="4451350" y="2197100"/>
          <p14:tracePt t="32421" x="4603750" y="1136650"/>
          <p14:tracePt t="32439" x="4673600" y="425450"/>
          <p14:tracePt t="32454" x="4679950" y="88900"/>
          <p14:tracePt t="32486" x="4667250" y="0"/>
          <p14:tracePt t="32520" x="4610100" y="0"/>
          <p14:tracePt t="32536" x="4597400" y="0"/>
          <p14:tracePt t="32630" x="4584700" y="0"/>
          <p14:tracePt t="32640" x="4572000" y="0"/>
          <p14:tracePt t="32645" x="4546600" y="12700"/>
          <p14:tracePt t="32655" x="4546600" y="19050"/>
          <p14:tracePt t="32671" x="4521200" y="31750"/>
          <p14:tracePt t="32688" x="4508500" y="44450"/>
          <p14:tracePt t="32703" x="4489450" y="69850"/>
          <p14:tracePt t="32720" x="4451350" y="133350"/>
          <p14:tracePt t="32737" x="4419600" y="184150"/>
          <p14:tracePt t="32755" x="4368800" y="304800"/>
          <p14:tracePt t="32770" x="4324350" y="400050"/>
          <p14:tracePt t="32786" x="4267200" y="539750"/>
          <p14:tracePt t="32802" x="4197350" y="673100"/>
          <p14:tracePt t="32819" x="4140200" y="812800"/>
          <p14:tracePt t="32837" x="4070350" y="1009650"/>
          <p14:tracePt t="32853" x="4019550" y="1181100"/>
          <p14:tracePt t="32870" x="3930650" y="1428750"/>
          <p14:tracePt t="32887" x="3867150" y="1638300"/>
          <p14:tracePt t="32907" x="3803650" y="1993900"/>
          <p14:tracePt t="32919" x="3803650" y="2184400"/>
          <p14:tracePt t="32936" x="3810000" y="2374900"/>
          <p14:tracePt t="32953" x="3848100" y="2508250"/>
          <p14:tracePt t="32970" x="3898900" y="2616200"/>
          <p14:tracePt t="32986" x="3930650" y="2654300"/>
          <p14:tracePt t="33003" x="3956050" y="2686050"/>
          <p14:tracePt t="33019" x="3968750" y="2698750"/>
          <p14:tracePt t="33036" x="3981450" y="2705100"/>
          <p14:tracePt t="33052" x="3987800" y="2711450"/>
          <p14:tracePt t="33069" x="3987800" y="2717800"/>
          <p14:tracePt t="33102" x="3994150" y="2724150"/>
          <p14:tracePt t="33119" x="4006850" y="2730500"/>
          <p14:tracePt t="33136" x="4019550" y="2743200"/>
          <p14:tracePt t="33152" x="4025900" y="2755900"/>
          <p14:tracePt t="33169" x="4038600" y="2762250"/>
          <p14:tracePt t="33186" x="4064000" y="2781300"/>
          <p14:tracePt t="33202" x="4070350" y="2787650"/>
          <p14:tracePt t="33317" x="4070350" y="2794000"/>
          <p14:tracePt t="33333" x="4070350" y="2800350"/>
          <p14:tracePt t="33354" x="4070350" y="2806700"/>
          <p14:tracePt t="33362" x="4064000" y="2813050"/>
          <p14:tracePt t="33378" x="4064000" y="2819400"/>
          <p14:tracePt t="33386" x="4057650" y="2819400"/>
          <p14:tracePt t="33402" x="4057650" y="2832100"/>
          <p14:tracePt t="33422" x="4051300" y="2838450"/>
          <p14:tracePt t="33437" x="4044950" y="2857500"/>
          <p14:tracePt t="33454" x="4038600" y="2876550"/>
          <p14:tracePt t="33469" x="4038600" y="2889250"/>
          <p14:tracePt t="33486" x="4032250" y="2901950"/>
          <p14:tracePt t="33502" x="4032250" y="2921000"/>
          <p14:tracePt t="33519" x="4025900" y="2933700"/>
          <p14:tracePt t="33536" x="4013200" y="2946400"/>
          <p14:tracePt t="33552" x="4006850" y="2965450"/>
          <p14:tracePt t="33569" x="4000500" y="2978150"/>
          <p14:tracePt t="33586" x="3994150" y="2990850"/>
          <p14:tracePt t="33603" x="3987800" y="3009900"/>
          <p14:tracePt t="33619" x="3981450" y="3028950"/>
          <p14:tracePt t="33635" x="3975100" y="3041650"/>
          <p14:tracePt t="33652" x="3968750" y="3054350"/>
          <p14:tracePt t="33668" x="3962400" y="3073400"/>
          <p14:tracePt t="33686" x="3949700" y="3086100"/>
          <p14:tracePt t="33703" x="3943350" y="3098800"/>
          <p14:tracePt t="33724" x="3943350" y="3105150"/>
          <p14:tracePt t="33735" x="3937000" y="3111500"/>
          <p14:tracePt t="33752" x="3937000" y="3117850"/>
          <p14:tracePt t="33769" x="3930650" y="3124200"/>
          <p14:tracePt t="33813" x="3924300" y="3124200"/>
          <p14:tracePt t="33957" x="3924300" y="3130550"/>
          <p14:tracePt t="33964" x="3917950" y="3130550"/>
          <p14:tracePt t="33980" x="3917950" y="3136900"/>
          <p14:tracePt t="33989" x="3911600" y="3136900"/>
          <p14:tracePt t="34002" x="3905250" y="3149600"/>
          <p14:tracePt t="34019" x="3898900" y="3155950"/>
          <p14:tracePt t="34035" x="3892550" y="3168650"/>
          <p14:tracePt t="34052" x="3879850" y="3181350"/>
          <p14:tracePt t="34070" x="3873500" y="3194050"/>
          <p14:tracePt t="34086" x="3867150" y="3213100"/>
          <p14:tracePt t="34099" x="3854450" y="3219450"/>
          <p14:tracePt t="34106" x="3848100" y="3232150"/>
          <p14:tracePt t="34118" x="3829050" y="3251200"/>
          <p14:tracePt t="34135" x="3816350" y="3270250"/>
          <p14:tracePt t="34152" x="3810000" y="3276600"/>
          <p14:tracePt t="34168" x="3803650" y="3282950"/>
          <p14:tracePt t="34207" x="3803650" y="3289300"/>
          <p14:tracePt t="34219" x="3803650" y="3295650"/>
          <p14:tracePt t="34235" x="3797300" y="3295650"/>
          <p14:tracePt t="34252" x="3797300" y="3302000"/>
          <p14:tracePt t="34269" x="3790950" y="3308350"/>
          <p14:tracePt t="34286" x="3790950" y="3314700"/>
          <p14:tracePt t="34302" x="3790950" y="3321050"/>
          <p14:tracePt t="34335" x="3784600" y="3327400"/>
          <p14:tracePt t="34352" x="3784600" y="3333750"/>
          <p14:tracePt t="34368" x="3784600" y="3340100"/>
          <p14:tracePt t="34385" x="3778250" y="3352800"/>
          <p14:tracePt t="34402" x="3771900" y="3378200"/>
          <p14:tracePt t="34418" x="3771900" y="3384550"/>
          <p14:tracePt t="34435" x="3765550" y="3403600"/>
          <p14:tracePt t="34452" x="3765550" y="3409950"/>
          <p14:tracePt t="34501" x="3759200" y="3416300"/>
          <p14:tracePt t="34507" x="3759200" y="3422650"/>
          <p14:tracePt t="34518" x="3759200" y="3435350"/>
          <p14:tracePt t="34535" x="3759200" y="3441700"/>
          <p14:tracePt t="34551" x="3752850" y="3454400"/>
          <p14:tracePt t="34568" x="3752850" y="3467100"/>
          <p14:tracePt t="34584" x="3752850" y="3486150"/>
          <p14:tracePt t="34601" x="3746500" y="3498850"/>
          <p14:tracePt t="34618" x="3746500" y="3505200"/>
          <p14:tracePt t="34652" x="3746500" y="3517900"/>
          <p14:tracePt t="34669" x="3740150" y="3536950"/>
          <p14:tracePt t="34684" x="3740150" y="3543300"/>
          <p14:tracePt t="34701" x="3740150" y="3556000"/>
          <p14:tracePt t="34720" x="3733800" y="3568700"/>
          <p14:tracePt t="34735" x="3733800" y="3575050"/>
          <p14:tracePt t="34751" x="3727450" y="3594100"/>
          <p14:tracePt t="34768" x="3727450" y="3619500"/>
          <p14:tracePt t="34785" x="3727450" y="3632200"/>
          <p14:tracePt t="34803" x="3721100" y="3657600"/>
          <p14:tracePt t="34819" x="3714750" y="3676650"/>
          <p14:tracePt t="34835" x="3708400" y="3702050"/>
          <p14:tracePt t="34851" x="3708400" y="3733800"/>
          <p14:tracePt t="34868" x="3702050" y="3759200"/>
          <p14:tracePt t="34885" x="3695700" y="3797300"/>
          <p14:tracePt t="34901" x="3683000" y="3822700"/>
          <p14:tracePt t="34918" x="3676650" y="3860800"/>
          <p14:tracePt t="34934" x="3676650" y="3873500"/>
          <p14:tracePt t="34951" x="3676650" y="3892550"/>
          <p14:tracePt t="34972" x="3676650" y="3905250"/>
          <p14:tracePt t="34984" x="3676650" y="3911600"/>
          <p14:tracePt t="35160" x="3676650" y="3917950"/>
          <p14:tracePt t="35164" x="3670300" y="3930650"/>
          <p14:tracePt t="35172" x="3670300" y="3937000"/>
          <p14:tracePt t="35190" x="3670300" y="3943350"/>
          <p14:tracePt t="35202" x="3663950" y="3943350"/>
          <p14:tracePt t="35217" x="3663950" y="3949700"/>
          <p14:tracePt t="35233" x="3663950" y="3962400"/>
          <p14:tracePt t="35251" x="3663950" y="3975100"/>
          <p14:tracePt t="35267" x="3663950" y="3994150"/>
          <p14:tracePt t="35285" x="3663950" y="4000500"/>
          <p14:tracePt t="35302" x="3663950" y="4006850"/>
          <p14:tracePt t="35320" x="3657600" y="4025900"/>
          <p14:tracePt t="35335" x="3657600" y="4032250"/>
          <p14:tracePt t="35351" x="3651250" y="4032250"/>
          <p14:tracePt t="35367" x="3651250" y="4038600"/>
          <p14:tracePt t="35384" x="3651250" y="4044950"/>
          <p14:tracePt t="35401" x="3651250" y="4057650"/>
          <p14:tracePt t="35417" x="3651250" y="4064000"/>
          <p14:tracePt t="35434" x="3651250" y="4070350"/>
          <p14:tracePt t="35452" x="3644900" y="4070350"/>
          <p14:tracePt t="35590" x="3638550" y="4070350"/>
          <p14:tracePt t="35605" x="3625850" y="4070350"/>
          <p14:tracePt t="35614" x="3619500" y="4070350"/>
          <p14:tracePt t="35620" x="3613150" y="4070350"/>
          <p14:tracePt t="35634" x="3587750" y="4051300"/>
          <p14:tracePt t="35651" x="3568700" y="4025900"/>
          <p14:tracePt t="35667" x="3549650" y="4013200"/>
          <p14:tracePt t="35684" x="3530600" y="4000500"/>
          <p14:tracePt t="35703" x="3524250" y="4000500"/>
          <p14:tracePt t="35718" x="3517900" y="4000500"/>
          <p14:tracePt t="35735" x="3511550" y="4000500"/>
          <p14:tracePt t="35750" x="3505200" y="4000500"/>
          <p14:tracePt t="35902" x="3498850" y="4000500"/>
          <p14:tracePt t="35918" x="3486150" y="4006850"/>
          <p14:tracePt t="35925" x="3479800" y="4006850"/>
          <p14:tracePt t="35933" x="3479800" y="4013200"/>
          <p14:tracePt t="35951" x="3460750" y="4013200"/>
          <p14:tracePt t="35968" x="3441700" y="4019550"/>
          <p14:tracePt t="35983" x="3422650" y="4025900"/>
          <p14:tracePt t="36000" x="3409950" y="4032250"/>
          <p14:tracePt t="36017" x="3384550" y="4032250"/>
          <p14:tracePt t="36034" x="3365500" y="4038600"/>
          <p14:tracePt t="36051" x="3352800" y="4038600"/>
          <p14:tracePt t="36083" x="3352800" y="4044950"/>
          <p14:tracePt t="36099" x="3346450" y="4044950"/>
          <p14:tracePt t="36117" x="3340100" y="4044950"/>
          <p14:tracePt t="36143" x="3333750" y="4051300"/>
          <p14:tracePt t="36177" x="3327400" y="4051300"/>
          <p14:tracePt t="36366" x="3327400" y="4057650"/>
          <p14:tracePt t="36688" x="3333750" y="4064000"/>
          <p14:tracePt t="36711" x="3346450" y="4064000"/>
          <p14:tracePt t="36756" x="3352800" y="4064000"/>
          <p14:tracePt t="36813" x="3359150" y="4064000"/>
          <p14:tracePt t="36831" x="3365500" y="4070350"/>
          <p14:tracePt t="36851" x="3378200" y="4070350"/>
          <p14:tracePt t="36883" x="3416300" y="4089400"/>
          <p14:tracePt t="36899" x="3441700" y="4095750"/>
          <p14:tracePt t="36916" x="3479800" y="4102100"/>
          <p14:tracePt t="36933" x="3498850" y="4102100"/>
          <p14:tracePt t="36949" x="3524250" y="4102100"/>
          <p14:tracePt t="36967" x="3556000" y="4108450"/>
          <p14:tracePt t="36983" x="3562350" y="4108450"/>
          <p14:tracePt t="36999" x="3568700" y="4108450"/>
          <p14:tracePt t="37032" x="3575050" y="4108450"/>
          <p14:tracePt t="37173" x="3581400" y="4108450"/>
          <p14:tracePt t="37187" x="3587750" y="4108450"/>
          <p14:tracePt t="37203" x="3594100" y="4108450"/>
          <p14:tracePt t="37211" x="3600450" y="4108450"/>
          <p14:tracePt t="37221" x="3606800" y="4108450"/>
          <p14:tracePt t="37235" x="3619500" y="4108450"/>
          <p14:tracePt t="37248" x="3644900" y="4108450"/>
          <p14:tracePt t="37266" x="3657600" y="4108450"/>
          <p14:tracePt t="37283" x="3663950" y="4108450"/>
          <p14:tracePt t="37299" x="3676650" y="4108450"/>
          <p14:tracePt t="37317" x="3683000" y="4108450"/>
          <p14:tracePt t="37333" x="3689350" y="4108450"/>
          <p14:tracePt t="37349" x="3695700" y="4108450"/>
          <p14:tracePt t="37366" x="3702050" y="4108450"/>
          <p14:tracePt t="37417" x="3708400" y="4108450"/>
          <p14:tracePt t="37464" x="3714750" y="4108450"/>
          <p14:tracePt t="37480" x="3721100" y="4108450"/>
          <p14:tracePt t="37496" x="3727450" y="4108450"/>
          <p14:tracePt t="37503" x="3733800" y="4108450"/>
          <p14:tracePt t="37518" x="3746500" y="4114800"/>
          <p14:tracePt t="37532" x="3759200" y="4114800"/>
          <p14:tracePt t="37549" x="3778250" y="4114800"/>
          <p14:tracePt t="37566" x="3790950" y="4121150"/>
          <p14:tracePt t="37583" x="3797300" y="4121150"/>
          <p14:tracePt t="37586" x="3803650" y="4121150"/>
          <p14:tracePt t="37615" x="3816350" y="4127500"/>
          <p14:tracePt t="37648" x="3829050" y="4127500"/>
          <p14:tracePt t="37665" x="3835400" y="4127500"/>
          <p14:tracePt t="37682" x="3841750" y="4127500"/>
          <p14:tracePt t="37698" x="3860800" y="4127500"/>
          <p14:tracePt t="37715" x="3867150" y="4127500"/>
          <p14:tracePt t="37732" x="3886200" y="4127500"/>
          <p14:tracePt t="37750" x="3911600" y="4127500"/>
          <p14:tracePt t="37767" x="3956050" y="4127500"/>
          <p14:tracePt t="37786" x="3981450" y="4127500"/>
          <p14:tracePt t="37799" x="4006850" y="4127500"/>
          <p14:tracePt t="37816" x="4032250" y="4127500"/>
          <p14:tracePt t="37832" x="4038600" y="4133850"/>
          <p14:tracePt t="37849" x="4057650" y="4140200"/>
          <p14:tracePt t="37865" x="4070350" y="4140200"/>
          <p14:tracePt t="37882" x="4076700" y="4146550"/>
          <p14:tracePt t="37899" x="4089400" y="4146550"/>
          <p14:tracePt t="37932" x="4095750" y="4146550"/>
          <p14:tracePt t="37971" x="4102100" y="4146550"/>
          <p14:tracePt t="38007" x="4108450" y="4146550"/>
          <p14:tracePt t="38022" x="4114800" y="4146550"/>
          <p14:tracePt t="38048" x="4121150" y="4146550"/>
          <p14:tracePt t="38061" x="4127500" y="4146550"/>
          <p14:tracePt t="38078" x="4133850" y="4140200"/>
          <p14:tracePt t="38084" x="4140200" y="4140200"/>
          <p14:tracePt t="38098" x="4146550" y="4140200"/>
          <p14:tracePt t="38115" x="4152900" y="4140200"/>
          <p14:tracePt t="38132" x="4159250" y="4140200"/>
          <p14:tracePt t="38148" x="4171950" y="4140200"/>
          <p14:tracePt t="38165" x="4178300" y="4140200"/>
          <p14:tracePt t="38182" x="4184650" y="4140200"/>
          <p14:tracePt t="38186" x="4191000" y="4140200"/>
          <p14:tracePt t="38198" x="4203700" y="4140200"/>
          <p14:tracePt t="38215" x="4210050" y="4140200"/>
          <p14:tracePt t="38231" x="4216400" y="4140200"/>
          <p14:tracePt t="38248" x="4229100" y="4140200"/>
          <p14:tracePt t="38266" x="4235450" y="4140200"/>
          <p14:tracePt t="38282" x="4254500" y="4133850"/>
          <p14:tracePt t="38299" x="4267200" y="4133850"/>
          <p14:tracePt t="38315" x="4286250" y="4133850"/>
          <p14:tracePt t="38332" x="4318000" y="4133850"/>
          <p14:tracePt t="38349" x="4343400" y="4133850"/>
          <p14:tracePt t="38366" x="4375150" y="4133850"/>
          <p14:tracePt t="38382" x="4406900" y="4133850"/>
          <p14:tracePt t="38398" x="4457700" y="4127500"/>
          <p14:tracePt t="38415" x="4495800" y="4121150"/>
          <p14:tracePt t="38431" x="4521200" y="4121150"/>
          <p14:tracePt t="38448" x="4584700" y="4121150"/>
          <p14:tracePt t="38465" x="4622800" y="4121150"/>
          <p14:tracePt t="38481" x="4660900" y="4121150"/>
          <p14:tracePt t="38499" x="4705350" y="4121150"/>
          <p14:tracePt t="38515" x="4743450" y="4121150"/>
          <p14:tracePt t="38537" x="4794250" y="4121150"/>
          <p14:tracePt t="38548" x="4826000" y="4121150"/>
          <p14:tracePt t="38565" x="4870450" y="4121150"/>
          <p14:tracePt t="38581" x="4889500" y="4121150"/>
          <p14:tracePt t="38585" x="4902200" y="4121150"/>
          <p14:tracePt t="38598" x="4914900" y="4121150"/>
          <p14:tracePt t="38615" x="4921250" y="4121150"/>
          <p14:tracePt t="38631" x="4927600" y="4121150"/>
          <p14:tracePt t="38878" x="4933950" y="4121150"/>
          <p14:tracePt t="46180" x="4927600" y="4127500"/>
          <p14:tracePt t="46188" x="4921250" y="4127500"/>
          <p14:tracePt t="46196" x="4902200" y="4140200"/>
          <p14:tracePt t="46208" x="4883150" y="4146550"/>
          <p14:tracePt t="46225" x="4838700" y="4159250"/>
          <p14:tracePt t="46242" x="4794250" y="4171950"/>
          <p14:tracePt t="46259" x="4749800" y="4184650"/>
          <p14:tracePt t="46293" x="4667250" y="4210050"/>
          <p14:tracePt t="46327" x="4591050" y="4216400"/>
          <p14:tracePt t="46345" x="4559300" y="4222750"/>
          <p14:tracePt t="46358" x="4495800" y="4229100"/>
          <p14:tracePt t="46376" x="4464050" y="4235450"/>
          <p14:tracePt t="46391" x="4425950" y="4241800"/>
          <p14:tracePt t="46408" x="4381500" y="4241800"/>
          <p14:tracePt t="46425" x="4343400" y="4248150"/>
          <p14:tracePt t="46441" x="4318000" y="4248150"/>
          <p14:tracePt t="46458" x="4292600" y="4248150"/>
          <p14:tracePt t="46475" x="4267200" y="4254500"/>
          <p14:tracePt t="46493" x="4216400" y="4260850"/>
          <p14:tracePt t="46509" x="4184650" y="4260850"/>
          <p14:tracePt t="46526" x="4165600" y="4267200"/>
          <p14:tracePt t="46542" x="4140200" y="4267200"/>
          <p14:tracePt t="46558" x="4108450" y="4273550"/>
          <p14:tracePt t="46575" x="4083050" y="4279900"/>
          <p14:tracePt t="46592" x="4038600" y="4279900"/>
          <p14:tracePt t="46595" x="4013200" y="4286250"/>
          <p14:tracePt t="46608" x="3994150" y="4286250"/>
          <p14:tracePt t="46625" x="3956050" y="4298950"/>
          <p14:tracePt t="46641" x="3917950" y="4298950"/>
          <p14:tracePt t="46657" x="3816350" y="4311650"/>
          <p14:tracePt t="46674" x="3746500" y="4324350"/>
          <p14:tracePt t="46691" x="3663950" y="4337050"/>
          <p14:tracePt t="46708" x="3606800" y="4337050"/>
          <p14:tracePt t="46725" x="3536950" y="4343400"/>
          <p14:tracePt t="46742" x="3435350" y="4343400"/>
          <p14:tracePt t="46759" x="3333750" y="4349750"/>
          <p14:tracePt t="46775" x="3244850" y="4362450"/>
          <p14:tracePt t="46792" x="3200400" y="4362450"/>
          <p14:tracePt t="46808" x="3130550" y="4362450"/>
          <p14:tracePt t="46825" x="3073400" y="4368800"/>
          <p14:tracePt t="46841" x="3041650" y="4368800"/>
          <p14:tracePt t="46858" x="3022600" y="4375150"/>
          <p14:tracePt t="46874" x="3009900" y="4375150"/>
          <p14:tracePt t="46891" x="2997200" y="4381500"/>
          <p14:tracePt t="46908" x="2978150" y="4387850"/>
          <p14:tracePt t="46924" x="2965450" y="4387850"/>
          <p14:tracePt t="46958" x="2959100" y="4394200"/>
          <p14:tracePt t="46975" x="2946400" y="4394200"/>
          <p14:tracePt t="46992" x="2921000" y="4413250"/>
          <p14:tracePt t="47008" x="2882900" y="4425950"/>
          <p14:tracePt t="47024" x="2844800" y="4451350"/>
          <p14:tracePt t="47041" x="2806700" y="4476750"/>
          <p14:tracePt t="47058" x="2781300" y="4502150"/>
          <p14:tracePt t="47074" x="2762250" y="4521200"/>
          <p14:tracePt t="47093" x="2743200" y="4540250"/>
          <p14:tracePt t="47109" x="2736850" y="4546600"/>
          <p14:tracePt t="47125" x="2717800" y="4578350"/>
          <p14:tracePt t="47142" x="2711450" y="4597400"/>
          <p14:tracePt t="47158" x="2705100" y="4616450"/>
          <p14:tracePt t="47174" x="2698750" y="4622800"/>
          <p14:tracePt t="47190" x="2698750" y="4635500"/>
          <p14:tracePt t="47207" x="2692400" y="4641850"/>
          <p14:tracePt t="47224" x="2686050" y="4648200"/>
          <p14:tracePt t="47240" x="2686050" y="4654550"/>
          <p14:tracePt t="47628" x="2679700" y="4660900"/>
          <p14:tracePt t="47633" x="2679700" y="4667250"/>
          <p14:tracePt t="47640" x="2673350" y="4673600"/>
          <p14:tracePt t="47657" x="2667000" y="4679950"/>
          <p14:tracePt t="47678" x="2667000" y="4692650"/>
          <p14:tracePt t="47709" x="2647950" y="4724400"/>
          <p14:tracePt t="47740" x="2641600" y="4730750"/>
          <p14:tracePt t="48080" x="2635250" y="4730750"/>
          <p14:tracePt t="48097" x="2628900" y="4730750"/>
          <p14:tracePt t="48179" x="2622550" y="4730750"/>
          <p14:tracePt t="48284" x="2622550" y="4724400"/>
          <p14:tracePt t="48705" x="2616200" y="4718050"/>
          <p14:tracePt t="48727" x="2609850" y="4718050"/>
          <p14:tracePt t="48753" x="2603500" y="4718050"/>
          <p14:tracePt t="49510" x="2597150" y="4718050"/>
          <p14:tracePt t="49538" x="2590800" y="4724400"/>
          <p14:tracePt t="49544" x="2590800" y="4730750"/>
          <p14:tracePt t="49556" x="2584450" y="4737100"/>
          <p14:tracePt t="49572" x="2578100" y="4737100"/>
          <p14:tracePt t="49589" x="2571750" y="4749800"/>
          <p14:tracePt t="49623" x="2565400" y="4756150"/>
          <p14:tracePt t="49680" x="2565400" y="4762500"/>
          <p14:tracePt t="49696" x="2559050" y="4762500"/>
          <p14:tracePt t="49719" x="2559050" y="4768850"/>
          <p14:tracePt t="49726" x="2552700" y="4768850"/>
          <p14:tracePt t="49750" x="2552700" y="4775200"/>
          <p14:tracePt t="49757" x="2546350" y="4781550"/>
          <p14:tracePt t="49772" x="2540000" y="4787900"/>
          <p14:tracePt t="49790" x="2520950" y="4800600"/>
          <p14:tracePt t="49806" x="2508250" y="4819650"/>
          <p14:tracePt t="49822" x="2489200" y="4838700"/>
          <p14:tracePt t="49839" x="2476500" y="4851400"/>
          <p14:tracePt t="49855" x="2470150" y="4857750"/>
          <p14:tracePt t="49883" x="2463800" y="4857750"/>
          <p14:tracePt t="49891" x="2463800" y="4864100"/>
          <p14:tracePt t="49930" x="2463800" y="4870450"/>
          <p14:tracePt t="49946" x="2463800" y="4876800"/>
          <p14:tracePt t="49955" x="2457450" y="4876800"/>
          <p14:tracePt t="49962" x="2457450" y="4883150"/>
          <p14:tracePt t="49978" x="2451100" y="4889500"/>
          <p14:tracePt t="49994" x="2451100" y="4895850"/>
          <p14:tracePt t="50005" x="2444750" y="4895850"/>
          <p14:tracePt t="50026" x="2438400" y="4902200"/>
          <p14:tracePt t="50040" x="2438400" y="4908550"/>
          <p14:tracePt t="50055" x="2432050" y="4914900"/>
          <p14:tracePt t="50072" x="2432050" y="4921250"/>
          <p14:tracePt t="50088" x="2425700" y="4927600"/>
          <p14:tracePt t="50105" x="2419350" y="4933950"/>
          <p14:tracePt t="50123" x="2419350" y="4940300"/>
          <p14:tracePt t="50139" x="2406650" y="4953000"/>
          <p14:tracePt t="50155" x="2400300" y="4972050"/>
          <p14:tracePt t="50172" x="2387600" y="4991100"/>
          <p14:tracePt t="50189" x="2387600" y="5003800"/>
          <p14:tracePt t="50204" x="2381250" y="5010150"/>
          <p14:tracePt t="50222" x="2381250" y="5016500"/>
          <p14:tracePt t="50238" x="2374900" y="5022850"/>
          <p14:tracePt t="50272" x="2374900" y="5029200"/>
          <p14:tracePt t="50288" x="2374900" y="5035550"/>
          <p14:tracePt t="50305" x="2374900" y="5041900"/>
          <p14:tracePt t="50321" x="2374900" y="5048250"/>
          <p14:tracePt t="50338" x="2374900" y="5054600"/>
          <p14:tracePt t="50428" x="2374900" y="5060950"/>
          <p14:tracePt t="50443" x="2374900" y="5067300"/>
          <p14:tracePt t="50472" x="2374900" y="5073650"/>
          <p14:tracePt t="50482" x="2374900" y="5086350"/>
          <p14:tracePt t="50489" x="2374900" y="5099050"/>
          <p14:tracePt t="50505" x="2374900" y="5105400"/>
          <p14:tracePt t="50524" x="2374900" y="5118100"/>
          <p14:tracePt t="50538" x="2374900" y="5130800"/>
          <p14:tracePt t="50571" x="2374900" y="5137150"/>
          <p14:tracePt t="50589" x="2374900" y="5143500"/>
          <p14:tracePt t="50628" x="2374900" y="5149850"/>
          <p14:tracePt t="50636" x="2362200" y="5162550"/>
          <p14:tracePt t="50644" x="2349500" y="5168900"/>
          <p14:tracePt t="50655" x="2336800" y="5181600"/>
          <p14:tracePt t="50671" x="2330450" y="51879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Condition Code Registers</a:t>
            </a:r>
          </a:p>
        </p:txBody>
      </p:sp>
      <p:sp>
        <p:nvSpPr>
          <p:cNvPr id="61445" name="Rectangle 5"/>
          <p:cNvSpPr>
            <a:spLocks noGrp="1" noChangeArrowheads="1"/>
          </p:cNvSpPr>
          <p:nvPr>
            <p:ph idx="1"/>
          </p:nvPr>
        </p:nvSpPr>
        <p:spPr>
          <a:xfrm>
            <a:off x="581192" y="1902747"/>
            <a:ext cx="7455328" cy="2933854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Sets of individual bits</a:t>
            </a:r>
          </a:p>
          <a:p>
            <a:pPr lvl="1"/>
            <a:r>
              <a:rPr lang="en-US" altLang="en-US" dirty="0"/>
              <a:t>e.g. result of last operation was zero</a:t>
            </a:r>
          </a:p>
          <a:p>
            <a:r>
              <a:rPr lang="en-US" altLang="en-US" dirty="0"/>
              <a:t>Can be read (implicitly) by programs</a:t>
            </a:r>
          </a:p>
          <a:p>
            <a:pPr lvl="1"/>
            <a:r>
              <a:rPr lang="en-US" altLang="en-US" dirty="0"/>
              <a:t>e.g. Jump if zero</a:t>
            </a:r>
          </a:p>
          <a:p>
            <a:r>
              <a:rPr lang="en-US" altLang="en-US" dirty="0"/>
              <a:t>Can not (usually) be set by programs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76" y="4981575"/>
            <a:ext cx="7315200" cy="14763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085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Control &amp; Status Registers</a:t>
            </a:r>
          </a:p>
        </p:txBody>
      </p:sp>
      <p:sp>
        <p:nvSpPr>
          <p:cNvPr id="63493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Program Counter</a:t>
            </a:r>
          </a:p>
          <a:p>
            <a:r>
              <a:rPr lang="en-US" altLang="en-US" dirty="0"/>
              <a:t>Instruction Decoding Register</a:t>
            </a:r>
          </a:p>
          <a:p>
            <a:r>
              <a:rPr lang="en-US" altLang="en-US" dirty="0"/>
              <a:t>Memory Address Register</a:t>
            </a:r>
          </a:p>
          <a:p>
            <a:r>
              <a:rPr lang="en-US" altLang="en-US" dirty="0"/>
              <a:t>Memory Buffer Register</a:t>
            </a:r>
          </a:p>
          <a:p>
            <a:endParaRPr lang="en-US" altLang="en-US" dirty="0"/>
          </a:p>
          <a:p>
            <a:r>
              <a:rPr lang="en-US" altLang="en-US" dirty="0"/>
              <a:t>Revision: what do these all do?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00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Program Status Word</a:t>
            </a:r>
          </a:p>
        </p:txBody>
      </p:sp>
      <p:sp>
        <p:nvSpPr>
          <p:cNvPr id="6554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set of bits</a:t>
            </a:r>
          </a:p>
          <a:p>
            <a:r>
              <a:rPr lang="en-US" altLang="en-US" dirty="0"/>
              <a:t>Includes Condition Codes</a:t>
            </a:r>
          </a:p>
          <a:p>
            <a:r>
              <a:rPr lang="en-US" altLang="en-US" dirty="0"/>
              <a:t>Sign of last result</a:t>
            </a:r>
          </a:p>
          <a:p>
            <a:r>
              <a:rPr lang="en-US" altLang="en-US" dirty="0"/>
              <a:t>Zero</a:t>
            </a:r>
          </a:p>
          <a:p>
            <a:r>
              <a:rPr lang="en-US" altLang="en-US" dirty="0"/>
              <a:t>Carry</a:t>
            </a:r>
          </a:p>
          <a:p>
            <a:r>
              <a:rPr lang="en-US" altLang="en-US" dirty="0"/>
              <a:t>Equal</a:t>
            </a:r>
          </a:p>
          <a:p>
            <a:r>
              <a:rPr lang="en-US" altLang="en-US" dirty="0"/>
              <a:t>Overflow</a:t>
            </a:r>
          </a:p>
          <a:p>
            <a:r>
              <a:rPr lang="en-US" altLang="en-US" dirty="0"/>
              <a:t>Interrupt enable/disable</a:t>
            </a:r>
          </a:p>
          <a:p>
            <a:r>
              <a:rPr lang="en-US" altLang="en-US" dirty="0"/>
              <a:t>Supervisor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9538" y="3717032"/>
            <a:ext cx="5760640" cy="86752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49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8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Supervisor Mode</a:t>
            </a:r>
          </a:p>
        </p:txBody>
      </p:sp>
      <p:sp>
        <p:nvSpPr>
          <p:cNvPr id="6758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Intel ring zero</a:t>
            </a:r>
          </a:p>
          <a:p>
            <a:r>
              <a:rPr lang="en-US" altLang="en-US"/>
              <a:t>Kernel mode</a:t>
            </a:r>
          </a:p>
          <a:p>
            <a:r>
              <a:rPr lang="en-US" altLang="en-US"/>
              <a:t>Allows privileged instructions to execute</a:t>
            </a:r>
          </a:p>
          <a:p>
            <a:r>
              <a:rPr lang="en-US" altLang="en-US"/>
              <a:t>Used by operating system</a:t>
            </a:r>
          </a:p>
          <a:p>
            <a:r>
              <a:rPr lang="en-US" altLang="en-US"/>
              <a:t>Not available to user programs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01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Register Organizations</a:t>
            </a:r>
          </a:p>
        </p:txBody>
      </p:sp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48"/>
          <a:stretch>
            <a:fillRect/>
          </a:stretch>
        </p:blipFill>
        <p:spPr bwMode="auto">
          <a:xfrm>
            <a:off x="838200" y="1219200"/>
            <a:ext cx="7086600" cy="5030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28"/>
    </mc:Choice>
    <mc:Fallback>
      <p:transition spd="slow" advTm="1141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630" x="869950" y="5022850"/>
          <p14:tracePt t="52754" x="863600" y="5022850"/>
          <p14:tracePt t="52771" x="863600" y="5016500"/>
          <p14:tracePt t="52778" x="869950" y="5010150"/>
          <p14:tracePt t="52792" x="895350" y="4991100"/>
          <p14:tracePt t="52825" x="1136650" y="4851400"/>
          <p14:tracePt t="52842" x="1346200" y="4756150"/>
          <p14:tracePt t="52858" x="1543050" y="4679950"/>
          <p14:tracePt t="52875" x="1854200" y="4597400"/>
          <p14:tracePt t="52892" x="2089150" y="4533900"/>
          <p14:tracePt t="52908" x="2419350" y="4464050"/>
          <p14:tracePt t="52925" x="2774950" y="4356100"/>
          <p14:tracePt t="52944" x="3086100" y="4248150"/>
          <p14:tracePt t="52959" x="3244850" y="4165600"/>
          <p14:tracePt t="52976" x="3314700" y="4121150"/>
          <p14:tracePt t="52992" x="3340100" y="4089400"/>
          <p14:tracePt t="53008" x="3365500" y="4064000"/>
          <p14:tracePt t="53025" x="3397250" y="4025900"/>
          <p14:tracePt t="53042" x="3416300" y="4006850"/>
          <p14:tracePt t="53059" x="3479800" y="3949700"/>
          <p14:tracePt t="53075" x="3517900" y="3911600"/>
          <p14:tracePt t="53092" x="3594100" y="3860800"/>
          <p14:tracePt t="53109" x="3695700" y="3822700"/>
          <p14:tracePt t="53125" x="3892550" y="3740150"/>
          <p14:tracePt t="53142" x="4083050" y="3702050"/>
          <p14:tracePt t="53158" x="4305300" y="3657600"/>
          <p14:tracePt t="53175" x="4597400" y="3600450"/>
          <p14:tracePt t="53193" x="4806950" y="3562350"/>
          <p14:tracePt t="53209" x="4870450" y="3556000"/>
          <p14:tracePt t="53225" x="4895850" y="3556000"/>
          <p14:tracePt t="53242" x="4902200" y="3556000"/>
          <p14:tracePt t="53258" x="4889500" y="3562350"/>
          <p14:tracePt t="53275" x="4857750" y="3587750"/>
          <p14:tracePt t="53292" x="4813300" y="3619500"/>
          <p14:tracePt t="53309" x="4794250" y="3625850"/>
          <p14:tracePt t="53326" x="4787900" y="3625850"/>
          <p14:tracePt t="53470" x="4787900" y="3632200"/>
          <p14:tracePt t="53476" x="4768850" y="3651250"/>
          <p14:tracePt t="53484" x="4768850" y="3657600"/>
          <p14:tracePt t="53492" x="4756150" y="3670300"/>
          <p14:tracePt t="53508" x="4749800" y="3676650"/>
          <p14:tracePt t="53565" x="4749800" y="3670300"/>
          <p14:tracePt t="53571" x="4749800" y="3651250"/>
          <p14:tracePt t="53579" x="4749800" y="3632200"/>
          <p14:tracePt t="53594" x="4749800" y="3613150"/>
          <p14:tracePt t="53609" x="4749800" y="3562350"/>
          <p14:tracePt t="53617" x="4762500" y="3543300"/>
          <p14:tracePt t="53624" x="4768850" y="3505200"/>
          <p14:tracePt t="53641" x="4826000" y="3403600"/>
          <p14:tracePt t="53658" x="4857750" y="3333750"/>
          <p14:tracePt t="53675" x="4908550" y="3206750"/>
          <p14:tracePt t="53692" x="4933950" y="3124200"/>
          <p14:tracePt t="53708" x="4933950" y="3035300"/>
          <p14:tracePt t="53725" x="4933950" y="2927350"/>
          <p14:tracePt t="53742" x="4908550" y="2660650"/>
          <p14:tracePt t="53759" x="4908550" y="2495550"/>
          <p14:tracePt t="53775" x="4933950" y="2349500"/>
          <p14:tracePt t="53792" x="4940300" y="2279650"/>
          <p14:tracePt t="53808" x="4946650" y="2241550"/>
          <p14:tracePt t="53825" x="4946650" y="2235200"/>
          <p14:tracePt t="53841" x="4946650" y="2228850"/>
          <p14:tracePt t="53893" x="4946650" y="2222500"/>
          <p14:tracePt t="54042" x="4946650" y="2203450"/>
          <p14:tracePt t="54057" x="4946650" y="2197100"/>
          <p14:tracePt t="54121" x="4953000" y="2190750"/>
          <p14:tracePt t="54134" x="4959350" y="2190750"/>
          <p14:tracePt t="54142" x="4959350" y="2184400"/>
          <p14:tracePt t="54190" x="4965700" y="2178050"/>
          <p14:tracePt t="54206" x="4965700" y="2171700"/>
          <p14:tracePt t="54225" x="4972050" y="2165350"/>
          <p14:tracePt t="54261" x="4972050" y="2159000"/>
          <p14:tracePt t="54270" x="4978400" y="2159000"/>
          <p14:tracePt t="54293" x="4984750" y="2159000"/>
          <p14:tracePt t="54302" x="4984750" y="2152650"/>
          <p14:tracePt t="54310" x="4984750" y="2146300"/>
          <p14:tracePt t="54363" x="4991100" y="2146300"/>
          <p14:tracePt t="54370" x="5010150" y="2146300"/>
          <p14:tracePt t="54378" x="5080000" y="2139950"/>
          <p14:tracePt t="54391" x="5130800" y="2127250"/>
          <p14:tracePt t="54407" x="5213350" y="2127250"/>
          <p14:tracePt t="54424" x="5219700" y="2127250"/>
          <p14:tracePt t="54459" x="5181600" y="2127250"/>
          <p14:tracePt t="54464" x="5022850" y="2101850"/>
          <p14:tracePt t="54475" x="4749800" y="2076450"/>
          <p14:tracePt t="54491" x="4216400" y="1955800"/>
          <p14:tracePt t="54508" x="3727450" y="1892300"/>
          <p14:tracePt t="54524" x="3409950" y="1892300"/>
          <p14:tracePt t="54540" x="3206750" y="1892300"/>
          <p14:tracePt t="54557" x="3162300" y="18923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Instruction Cycle</a:t>
            </a:r>
          </a:p>
        </p:txBody>
      </p:sp>
      <p:sp>
        <p:nvSpPr>
          <p:cNvPr id="73733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Revision</a:t>
            </a:r>
          </a:p>
          <a:p>
            <a:r>
              <a:rPr lang="en-US" altLang="en-US"/>
              <a:t>Stallings Chapter 3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3670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31" x="3143250" y="1873250"/>
          <p14:tracePt t="6236" x="3079750" y="1809750"/>
          <p14:tracePt t="6245" x="2984500" y="1746250"/>
          <p14:tracePt t="6259" x="2647950" y="1638300"/>
          <p14:tracePt t="6275" x="2101850" y="1593850"/>
          <p14:tracePt t="6291" x="1301750" y="1606550"/>
          <p14:tracePt t="6308" x="577850" y="1606550"/>
          <p14:tracePt t="7636" x="4648200" y="4051300"/>
          <p14:tracePt t="7646" x="4730750" y="4108450"/>
          <p14:tracePt t="7658" x="4794250" y="4165600"/>
          <p14:tracePt t="7676" x="4933950" y="4267200"/>
          <p14:tracePt t="7710" x="5588000" y="4654550"/>
          <p14:tracePt t="7743" x="6254750" y="4940300"/>
          <p14:tracePt t="7760" x="6451600" y="5010150"/>
          <p14:tracePt t="7776" x="6559550" y="5054600"/>
          <p14:tracePt t="7791" x="6610350" y="5086350"/>
          <p14:tracePt t="7811" x="6623050" y="5092700"/>
          <p14:tracePt t="7827" x="6623050" y="5111750"/>
          <p14:tracePt t="7843" x="6623050" y="5187950"/>
          <p14:tracePt t="7858" x="6623050" y="5295900"/>
          <p14:tracePt t="7877" x="6635750" y="5429250"/>
          <p14:tracePt t="7893" x="6635750" y="5594350"/>
          <p14:tracePt t="7910" x="6635750" y="5715000"/>
          <p14:tracePt t="7927" x="6635750" y="5854700"/>
          <p14:tracePt t="7942" x="6635750" y="5956300"/>
          <p14:tracePt t="7949" x="6629400" y="6045200"/>
          <p14:tracePt t="7958" x="6629400" y="6096000"/>
          <p14:tracePt t="7977" x="6616700" y="6197600"/>
          <p14:tracePt t="7990" x="6616700" y="6229350"/>
          <p14:tracePt t="8007" x="6597650" y="6267450"/>
          <p14:tracePt t="8024" x="6591300" y="6305550"/>
          <p14:tracePt t="8040" x="6591300" y="6318250"/>
          <p14:tracePt t="8057" x="6584950" y="6343650"/>
          <p14:tracePt t="8077" x="6565900" y="6381750"/>
          <p14:tracePt t="8091" x="6553200" y="6426200"/>
          <p14:tracePt t="8107" x="6527800" y="6546850"/>
          <p14:tracePt t="8124" x="6477000" y="6731000"/>
          <p14:tracePt t="8141" x="6419850" y="6851650"/>
          <p14:tracePt t="8157" x="6337300" y="6851650"/>
          <p14:tracePt t="8174" x="6254750" y="6851650"/>
          <p14:tracePt t="8191" x="6134100" y="6851650"/>
          <p14:tracePt t="8207" x="6038850" y="6851650"/>
          <p14:tracePt t="8224" x="5899150" y="6851650"/>
          <p14:tracePt t="8240" x="5772150" y="6851650"/>
          <p14:tracePt t="8258" x="5549900" y="6851650"/>
          <p14:tracePt t="8274" x="5429250" y="6851650"/>
          <p14:tracePt t="8291" x="5270500" y="6851650"/>
          <p14:tracePt t="8306" x="5168900" y="6851650"/>
          <p14:tracePt t="8325" x="5086350" y="6851650"/>
          <p14:tracePt t="8342" x="4984750" y="6838950"/>
          <p14:tracePt t="8357" x="4832350" y="6762750"/>
          <p14:tracePt t="8374" x="4692650" y="6635750"/>
          <p14:tracePt t="8390" x="4546600" y="6483350"/>
          <p14:tracePt t="8406" x="4470400" y="6394450"/>
          <p14:tracePt t="8423" x="4438650" y="6356350"/>
          <p14:tracePt t="8440" x="4425950" y="6343650"/>
          <p14:tracePt t="8457" x="4419600" y="6337300"/>
          <p14:tracePt t="8474" x="4419600" y="6311900"/>
          <p14:tracePt t="8490" x="4419600" y="6261100"/>
          <p14:tracePt t="8507" x="4419600" y="6216650"/>
          <p14:tracePt t="8523" x="4419600" y="6153150"/>
          <p14:tracePt t="8540" x="4419600" y="6070600"/>
          <p14:tracePt t="8557" x="4419600" y="6026150"/>
          <p14:tracePt t="8574" x="4419600" y="5981700"/>
          <p14:tracePt t="8590" x="4406900" y="5943600"/>
          <p14:tracePt t="8606" x="4362450" y="5842000"/>
          <p14:tracePt t="8624" x="4324350" y="5765800"/>
          <p14:tracePt t="8640" x="4279900" y="5670550"/>
          <p14:tracePt t="8657" x="4248150" y="5613400"/>
          <p14:tracePt t="8674" x="4229100" y="5568950"/>
          <p14:tracePt t="8690" x="4229100" y="5549900"/>
          <p14:tracePt t="8707" x="4229100" y="5524500"/>
          <p14:tracePt t="8723" x="4229100" y="5467350"/>
          <p14:tracePt t="8740" x="4229100" y="5429250"/>
          <p14:tracePt t="8757" x="4229100" y="5359400"/>
          <p14:tracePt t="8773" x="4229100" y="5302250"/>
          <p14:tracePt t="8790" x="4229100" y="5251450"/>
          <p14:tracePt t="8806" x="4241800" y="5213350"/>
          <p14:tracePt t="8824" x="4248150" y="5175250"/>
          <p14:tracePt t="8840" x="4254500" y="5162550"/>
          <p14:tracePt t="8856" x="4260850" y="5156200"/>
          <p14:tracePt t="8877" x="4260850" y="5149850"/>
          <p14:tracePt t="8890" x="4260850" y="5143500"/>
          <p14:tracePt t="9070" x="4260850" y="5137150"/>
          <p14:tracePt t="12033" x="4260850" y="5149850"/>
          <p14:tracePt t="12042" x="4260850" y="5168900"/>
          <p14:tracePt t="12049" x="4254500" y="5168900"/>
          <p14:tracePt t="12071" x="4248150" y="5187950"/>
          <p14:tracePt t="12104" x="4241800" y="5187950"/>
          <p14:tracePt t="24634" x="4241800" y="5194300"/>
          <p14:tracePt t="24642" x="4241800" y="5200650"/>
          <p14:tracePt t="24650" x="4235450" y="5207000"/>
          <p14:tracePt t="24660" x="4235450" y="5213350"/>
          <p14:tracePt t="24677" x="4235450" y="5226050"/>
          <p14:tracePt t="24694" x="4229100" y="5226050"/>
          <p14:tracePt t="24726" x="4229100" y="5238750"/>
          <p14:tracePt t="24761" x="4229100" y="5245100"/>
          <p14:tracePt t="25702" x="4229100" y="5251450"/>
          <p14:tracePt t="25709" x="4222750" y="5264150"/>
          <p14:tracePt t="25717" x="4216400" y="5276850"/>
          <p14:tracePt t="25726" x="4216400" y="5289550"/>
          <p14:tracePt t="25742" x="4203700" y="5302250"/>
          <p14:tracePt t="25759" x="4197350" y="5314950"/>
          <p14:tracePt t="25793" x="4184650" y="5340350"/>
          <p14:tracePt t="25826" x="4178300" y="5365750"/>
          <p14:tracePt t="25843" x="4171950" y="5372100"/>
          <p14:tracePt t="25859" x="4165600" y="5378450"/>
          <p14:tracePt t="25892" x="4165600" y="5384800"/>
          <p14:tracePt t="25914" x="4159250" y="5384800"/>
          <p14:tracePt t="25959" x="4159250" y="5391150"/>
          <p14:tracePt t="25983" x="4159250" y="5397500"/>
          <p14:tracePt t="25991" x="4152900" y="5403850"/>
          <p14:tracePt t="26001" x="4152900" y="5410200"/>
          <p14:tracePt t="26009" x="4152900" y="5416550"/>
          <p14:tracePt t="26025" x="4146550" y="5416550"/>
          <p14:tracePt t="26042" x="4140200" y="5429250"/>
          <p14:tracePt t="26061" x="4140200" y="5435600"/>
          <p14:tracePt t="26244" x="4140200" y="5448300"/>
          <p14:tracePt t="26256" x="4133850" y="5467350"/>
          <p14:tracePt t="26276" x="4127500" y="5480050"/>
          <p14:tracePt t="26293" x="4121150" y="5492750"/>
          <p14:tracePt t="26311" x="4121150" y="5499100"/>
          <p14:tracePt t="26326" x="4114800" y="5505450"/>
          <p14:tracePt t="27226" x="4114800" y="5499100"/>
          <p14:tracePt t="27235" x="4114800" y="5486400"/>
          <p14:tracePt t="27243" x="4127500" y="5467350"/>
          <p14:tracePt t="27258" x="4152900" y="5429250"/>
          <p14:tracePt t="27274" x="4152900" y="5410200"/>
          <p14:tracePt t="27291" x="4159250" y="5403850"/>
          <p14:tracePt t="27310" x="4165600" y="5397500"/>
          <p14:tracePt t="27343" x="4165600" y="5391150"/>
          <p14:tracePt t="27502" x="4165600" y="5403850"/>
          <p14:tracePt t="27515" x="4159250" y="5410200"/>
          <p14:tracePt t="27523" x="4159250" y="5416550"/>
          <p14:tracePt t="27567" x="4159250" y="5422900"/>
          <p14:tracePt t="27577" x="4152900" y="5429250"/>
          <p14:tracePt t="27583" x="4146550" y="5441950"/>
          <p14:tracePt t="27592" x="4140200" y="5448300"/>
          <p14:tracePt t="27608" x="4127500" y="5461000"/>
          <p14:tracePt t="27626" x="4108450" y="5480050"/>
          <p14:tracePt t="27642" x="4102100" y="5492750"/>
          <p14:tracePt t="27658" x="4089400" y="5518150"/>
          <p14:tracePt t="27677" x="4083050" y="5568950"/>
          <p14:tracePt t="27692" x="4083050" y="5600700"/>
          <p14:tracePt t="27707" x="4121150" y="5626100"/>
          <p14:tracePt t="27724" x="4146550" y="5632450"/>
          <p14:tracePt t="27741" x="4178300" y="5638800"/>
          <p14:tracePt t="27757" x="4197350" y="5638800"/>
          <p14:tracePt t="27774" x="4197350" y="5645150"/>
          <p14:tracePt t="27810" x="4197350" y="5657850"/>
          <p14:tracePt t="27824" x="4184650" y="5664200"/>
          <p14:tracePt t="27841" x="4184650" y="5676900"/>
          <p14:tracePt t="27857" x="4140200" y="5746750"/>
          <p14:tracePt t="27875" x="4064000" y="5829300"/>
          <p14:tracePt t="27891" x="3968750" y="5930900"/>
          <p14:tracePt t="27907" x="3860800" y="6076950"/>
          <p14:tracePt t="27924" x="3721100" y="6242050"/>
          <p14:tracePt t="27941" x="3600450" y="6407150"/>
          <p14:tracePt t="27944" x="3479800" y="6604000"/>
          <p14:tracePt t="27958" x="3295650" y="6851650"/>
          <p14:tracePt t="27974" x="3213100" y="6851650"/>
          <p14:tracePt t="27991" x="2724150" y="6851650"/>
          <p14:tracePt t="28007" x="2533650" y="6851650"/>
          <p14:tracePt t="28024" x="2228850" y="6851650"/>
          <p14:tracePt t="28042" x="1930400" y="6851650"/>
          <p14:tracePt t="28243" x="2374900" y="6851650"/>
          <p14:tracePt t="28251" x="2470150" y="6851650"/>
          <p14:tracePt t="28258" x="2565400" y="6851650"/>
          <p14:tracePt t="28274" x="2667000" y="6851650"/>
          <p14:tracePt t="28290" x="2705100" y="6851650"/>
          <p14:tracePt t="28359" x="2692400" y="6851650"/>
          <p14:tracePt t="28375" x="2654300" y="6851650"/>
          <p14:tracePt t="28383" x="2635250" y="6851650"/>
          <p14:tracePt t="28393" x="2597150" y="6851650"/>
          <p14:tracePt t="28406" x="2520950" y="6851650"/>
          <p14:tracePt t="28425" x="2444750" y="6851650"/>
          <p14:tracePt t="28441" x="2374900" y="6851650"/>
          <p14:tracePt t="28448" x="2336800" y="6851650"/>
          <p14:tracePt t="28457" x="2324100" y="6851650"/>
          <p14:tracePt t="28474" x="2254250" y="6851650"/>
          <p14:tracePt t="28490" x="2203450" y="6851650"/>
          <p14:tracePt t="28507" x="2159000" y="6851650"/>
          <p14:tracePt t="30564" x="1701800" y="6324600"/>
          <p14:tracePt t="30572" x="1733550" y="6280150"/>
          <p14:tracePt t="30589" x="1784350" y="6191250"/>
          <p14:tracePt t="30605" x="1809750" y="6108700"/>
          <p14:tracePt t="30627" x="1847850" y="5988050"/>
          <p14:tracePt t="30655" x="1955800" y="5689600"/>
          <p14:tracePt t="30688" x="2095500" y="5276850"/>
          <p14:tracePt t="30705" x="2146300" y="5130800"/>
          <p14:tracePt t="30721" x="2184400" y="4997450"/>
          <p14:tracePt t="30738" x="2209800" y="4876800"/>
          <p14:tracePt t="30755" x="2260600" y="4692650"/>
          <p14:tracePt t="30772" x="2317750" y="4546600"/>
          <p14:tracePt t="30788" x="2355850" y="4457700"/>
          <p14:tracePt t="30805" x="2387600" y="4406900"/>
          <p14:tracePt t="30822" x="2393950" y="4368800"/>
          <p14:tracePt t="30838" x="2400300" y="4368800"/>
          <p14:tracePt t="30855" x="2400300" y="4362450"/>
          <p14:tracePt t="30876" x="2406650" y="4349750"/>
          <p14:tracePt t="30889" x="2413000" y="4343400"/>
          <p14:tracePt t="30905" x="2419350" y="4343400"/>
          <p14:tracePt t="33572" x="2393950" y="4375150"/>
          <p14:tracePt t="33581" x="2381250" y="4419600"/>
          <p14:tracePt t="33587" x="2362200" y="4451350"/>
          <p14:tracePt t="33603" x="2343150" y="4489450"/>
          <p14:tracePt t="33623" x="2324100" y="4540250"/>
          <p14:tracePt t="33636" x="2298700" y="4572000"/>
          <p14:tracePt t="33670" x="2260600" y="4648200"/>
          <p14:tracePt t="33703" x="2228850" y="4705350"/>
          <p14:tracePt t="33719" x="2209800" y="4737100"/>
          <p14:tracePt t="33735" x="2178050" y="4781550"/>
          <p14:tracePt t="33753" x="2146300" y="4845050"/>
          <p14:tracePt t="33769" x="2089150" y="4959350"/>
          <p14:tracePt t="33786" x="2025650" y="5073650"/>
          <p14:tracePt t="33803" x="1905000" y="5289550"/>
          <p14:tracePt t="33819" x="1841500" y="5384800"/>
          <p14:tracePt t="33836" x="1720850" y="5537200"/>
          <p14:tracePt t="33852" x="1612900" y="5651500"/>
          <p14:tracePt t="33869" x="1479550" y="5772150"/>
          <p14:tracePt t="33886" x="1289050" y="5943600"/>
          <p14:tracePt t="33904" x="1066800" y="6115050"/>
          <p14:tracePt t="33920" x="914400" y="6261100"/>
          <p14:tracePt t="33936" x="787400" y="6400800"/>
          <p14:tracePt t="35177" x="171450" y="4591050"/>
          <p14:tracePt t="35189" x="228600" y="4565650"/>
          <p14:tracePt t="35201" x="311150" y="4527550"/>
          <p14:tracePt t="35218" x="317500" y="4521200"/>
          <p14:tracePt t="35597" x="317500" y="4489450"/>
          <p14:tracePt t="35608" x="317500" y="4362450"/>
          <p14:tracePt t="35618" x="317500" y="4133850"/>
          <p14:tracePt t="35635" x="336550" y="3937000"/>
          <p14:tracePt t="35653" x="336550" y="38989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Indirect Cycle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May require memory access to fetch operands</a:t>
            </a:r>
          </a:p>
          <a:p>
            <a:r>
              <a:rPr lang="en-US" altLang="en-US"/>
              <a:t>Indirect addressing requires more memory accesses</a:t>
            </a:r>
          </a:p>
          <a:p>
            <a:r>
              <a:rPr lang="en-US" altLang="en-US"/>
              <a:t>Can be thought of as additional instruction subcycle</a:t>
            </a:r>
          </a:p>
          <a:p>
            <a:endParaRPr lang="en-US" altLang="en-US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84"/>
    </mc:Choice>
    <mc:Fallback>
      <p:transition spd="slow" advTm="320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Instruction Cycle with Indirect</a:t>
            </a:r>
          </a:p>
        </p:txBody>
      </p: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9"/>
          <a:stretch>
            <a:fillRect/>
          </a:stretch>
        </p:blipFill>
        <p:spPr bwMode="auto">
          <a:xfrm>
            <a:off x="1295400" y="1676400"/>
            <a:ext cx="6705600" cy="483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38"/>
    </mc:Choice>
    <mc:Fallback>
      <p:transition spd="slow" advTm="55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421" x="793750" y="3898900"/>
          <p14:tracePt t="2427" x="1492250" y="3860800"/>
          <p14:tracePt t="2436" x="2146300" y="3822700"/>
          <p14:tracePt t="2454" x="3422650" y="3721100"/>
          <p14:tracePt t="2470" x="4451350" y="3575050"/>
          <p14:tracePt t="2487" x="4921250" y="3429000"/>
          <p14:tracePt t="2504" x="5289550" y="3270250"/>
          <p14:tracePt t="2537" x="5384800" y="3105150"/>
          <p14:tracePt t="2570" x="5346700" y="2990850"/>
          <p14:tracePt t="2588" x="5314950" y="2946400"/>
          <p14:tracePt t="2603" x="5295900" y="2914650"/>
          <p14:tracePt t="2620" x="5289550" y="2908300"/>
          <p14:tracePt t="2678" x="5283200" y="2908300"/>
          <p14:tracePt t="2686" x="5276850" y="2908300"/>
          <p14:tracePt t="2695" x="5270500" y="2908300"/>
          <p14:tracePt t="2703" x="5264150" y="2908300"/>
          <p14:tracePt t="2720" x="5251450" y="2908300"/>
          <p14:tracePt t="2737" x="5245100" y="2908300"/>
          <p14:tracePt t="2753" x="5238750" y="2908300"/>
          <p14:tracePt t="2772" x="5238750" y="2901950"/>
          <p14:tracePt t="2805" x="5238750" y="2889250"/>
          <p14:tracePt t="2809" x="5238750" y="2870200"/>
          <p14:tracePt t="2819" x="5238750" y="2851150"/>
          <p14:tracePt t="2837" x="5232400" y="2832100"/>
          <p14:tracePt t="2928" x="5232400" y="2825750"/>
          <p14:tracePt t="2936" x="5219700" y="2819400"/>
          <p14:tracePt t="2943" x="5194300" y="2800350"/>
          <p14:tracePt t="2953" x="5162550" y="2774950"/>
          <p14:tracePt t="2969" x="5118100" y="2749550"/>
          <p14:tracePt t="2986" x="5105400" y="2730500"/>
          <p14:tracePt t="3003" x="5086350" y="2724150"/>
          <p14:tracePt t="3020" x="5073650" y="2717800"/>
          <p14:tracePt t="3036" x="5060950" y="2717800"/>
          <p14:tracePt t="3053" x="5054600" y="2717800"/>
          <p14:tracePt t="3204" x="5048250" y="2717800"/>
          <p14:tracePt t="3369" x="5041900" y="2717800"/>
          <p14:tracePt t="3402" x="5035550" y="2717800"/>
          <p14:tracePt t="3414" x="5029200" y="2717800"/>
          <p14:tracePt t="3430" x="5022850" y="2711450"/>
          <p14:tracePt t="3454" x="5016500" y="2711450"/>
          <p14:tracePt t="3543" x="5010150" y="2711450"/>
          <p14:tracePt t="3609" x="4997450" y="2711450"/>
          <p14:tracePt t="3618" x="4984750" y="2711450"/>
          <p14:tracePt t="3626" x="4978400" y="2711450"/>
          <p14:tracePt t="3652" x="4972050" y="2711450"/>
          <p14:tracePt t="3669" x="4953000" y="2724150"/>
          <p14:tracePt t="3687" x="4933950" y="2724150"/>
          <p14:tracePt t="3702" x="4927600" y="2730500"/>
          <p14:tracePt t="3719" x="4914900" y="2730500"/>
          <p14:tracePt t="3738" x="4908550" y="2730500"/>
          <p14:tracePt t="3752" x="4902200" y="2736850"/>
          <p14:tracePt t="3769" x="4889500" y="2736850"/>
          <p14:tracePt t="3802" x="4883150" y="2736850"/>
          <p14:tracePt t="3821" x="4876800" y="2743200"/>
          <p14:tracePt t="3837" x="4845050" y="2755900"/>
          <p14:tracePt t="3853" x="4819650" y="2755900"/>
          <p14:tracePt t="3869" x="4794250" y="2768600"/>
          <p14:tracePt t="3886" x="4756150" y="2768600"/>
          <p14:tracePt t="3902" x="4724400" y="2768600"/>
          <p14:tracePt t="4152" x="4718050" y="2768600"/>
          <p14:tracePt t="4160" x="4705350" y="2768600"/>
          <p14:tracePt t="4168" x="4692650" y="2755900"/>
          <p14:tracePt t="4185" x="4667250" y="2736850"/>
          <p14:tracePt t="4202" x="4654550" y="2724150"/>
          <p14:tracePt t="4219" x="4641850" y="2711450"/>
          <p14:tracePt t="4235" x="4622800" y="2698750"/>
          <p14:tracePt t="4253" x="4591050" y="2679700"/>
          <p14:tracePt t="4270" x="4565650" y="2660650"/>
          <p14:tracePt t="4286" x="4540250" y="2647950"/>
          <p14:tracePt t="4302" x="4533900" y="2641600"/>
          <p14:tracePt t="4320" x="4527550" y="2635250"/>
          <p14:tracePt t="4415" x="4527550" y="2622550"/>
          <p14:tracePt t="4421" x="4527550" y="2609850"/>
          <p14:tracePt t="4436" x="4527550" y="2597150"/>
          <p14:tracePt t="4452" x="4527550" y="2584450"/>
          <p14:tracePt t="4469" x="4527550" y="2578100"/>
          <p14:tracePt t="4485" x="4527550" y="2565400"/>
          <p14:tracePt t="4502" x="4527550" y="2559050"/>
          <p14:tracePt t="4519" x="4527550" y="2546350"/>
          <p14:tracePt t="4535" x="4527550" y="2533650"/>
          <p14:tracePt t="4552" x="4527550" y="2520950"/>
          <p14:tracePt t="4568" x="4527550" y="2514600"/>
          <p14:tracePt t="4587" x="4527550" y="2508250"/>
          <p14:tracePt t="4602" x="4527550" y="2489200"/>
          <p14:tracePt t="4619" x="4527550" y="2482850"/>
          <p14:tracePt t="4638" x="4527550" y="2463800"/>
          <p14:tracePt t="4653" x="4527550" y="2457450"/>
          <p14:tracePt t="4669" x="4527550" y="2438400"/>
          <p14:tracePt t="4685" x="4527550" y="2425700"/>
          <p14:tracePt t="4702" x="4527550" y="2419350"/>
          <p14:tracePt t="4735" x="4527550" y="2413000"/>
          <p14:tracePt t="4783" x="4527550" y="2406650"/>
          <p14:tracePt t="4809" x="4527550" y="2400300"/>
          <p14:tracePt t="4830" x="4527550" y="2393950"/>
          <p14:tracePt t="4886" x="4527550" y="2387600"/>
          <p14:tracePt t="5702" x="4521200" y="2387600"/>
          <p14:tracePt t="5726" x="4508500" y="2393950"/>
          <p14:tracePt t="5731" x="4508500" y="2400300"/>
          <p14:tracePt t="5736" x="4502150" y="2400300"/>
          <p14:tracePt t="5753" x="4502150" y="2406650"/>
          <p14:tracePt t="6407" x="4502150" y="2413000"/>
          <p14:tracePt t="6432" x="4514850" y="2419350"/>
          <p14:tracePt t="6440" x="4533900" y="2425700"/>
          <p14:tracePt t="6450" x="4578350" y="2451100"/>
          <p14:tracePt t="6467" x="4654550" y="2476500"/>
          <p14:tracePt t="6484" x="4692650" y="2495550"/>
          <p14:tracePt t="6517" x="4724400" y="2520950"/>
          <p14:tracePt t="6550" x="4730750" y="2520950"/>
          <p14:tracePt t="6793" x="4730750" y="2527300"/>
          <p14:tracePt t="6800" x="4730750" y="2540000"/>
          <p14:tracePt t="6817" x="4730750" y="2571750"/>
          <p14:tracePt t="6833" x="4730750" y="2597150"/>
          <p14:tracePt t="6850" x="4737100" y="2616200"/>
          <p14:tracePt t="6866" x="4737100" y="2628900"/>
          <p14:tracePt t="6883" x="4743450" y="2635250"/>
          <p14:tracePt t="6916" x="4743450" y="2641600"/>
          <p14:tracePt t="6968" x="4743450" y="2647950"/>
          <p14:tracePt t="7094" x="4743450" y="2654300"/>
          <p14:tracePt t="7126" x="4743450" y="2667000"/>
          <p14:tracePt t="7136" x="4743450" y="2673350"/>
          <p14:tracePt t="7153" x="4749800" y="2686050"/>
          <p14:tracePt t="7158" x="4749800" y="2698750"/>
          <p14:tracePt t="7166" x="4749800" y="2711450"/>
          <p14:tracePt t="7183" x="4749800" y="2736850"/>
          <p14:tracePt t="7199" x="4749800" y="2755900"/>
          <p14:tracePt t="7216" x="4749800" y="2774950"/>
          <p14:tracePt t="7233" x="4749800" y="2794000"/>
          <p14:tracePt t="7249" x="4749800" y="2813050"/>
          <p14:tracePt t="7266" x="4756150" y="2844800"/>
          <p14:tracePt t="7283" x="4762500" y="2857500"/>
          <p14:tracePt t="7300" x="4762500" y="2876550"/>
          <p14:tracePt t="7317" x="4768850" y="2901950"/>
          <p14:tracePt t="7333" x="4768850" y="2927350"/>
          <p14:tracePt t="7350" x="4775200" y="2946400"/>
          <p14:tracePt t="7367" x="4775200" y="2990850"/>
          <p14:tracePt t="7382" x="4781550" y="3003550"/>
          <p14:tracePt t="7399" x="4781550" y="3022600"/>
          <p14:tracePt t="7416" x="4781550" y="3035300"/>
          <p14:tracePt t="7433" x="4781550" y="3041650"/>
          <p14:tracePt t="7449" x="4787900" y="3060700"/>
          <p14:tracePt t="7466" x="4787900" y="3079750"/>
          <p14:tracePt t="7483" x="4787900" y="3105150"/>
          <p14:tracePt t="7499" x="4794250" y="3117850"/>
          <p14:tracePt t="7517" x="4794250" y="3143250"/>
          <p14:tracePt t="7533" x="4794250" y="3149600"/>
          <p14:tracePt t="7552" x="4794250" y="3155950"/>
          <p14:tracePt t="8217" x="4794250" y="3149600"/>
          <p14:tracePt t="8223" x="4794250" y="3143250"/>
          <p14:tracePt t="8242" x="4794250" y="3136900"/>
          <p14:tracePt t="8264" x="4794250" y="3130550"/>
          <p14:tracePt t="8282" x="4794250" y="3111500"/>
          <p14:tracePt t="8315" x="4794250" y="3092450"/>
          <p14:tracePt t="8332" x="4794250" y="3079750"/>
          <p14:tracePt t="8349" x="4794250" y="3054350"/>
          <p14:tracePt t="8365" x="4794250" y="3028950"/>
          <p14:tracePt t="8381" x="4794250" y="3003550"/>
          <p14:tracePt t="8399" x="4787900" y="2984500"/>
          <p14:tracePt t="8415" x="4781550" y="2971800"/>
          <p14:tracePt t="8432" x="4775200" y="2940050"/>
          <p14:tracePt t="8449" x="4762500" y="2901950"/>
          <p14:tracePt t="8466" x="4756150" y="2876550"/>
          <p14:tracePt t="8482" x="4743450" y="2844800"/>
          <p14:tracePt t="8499" x="4743450" y="2825750"/>
          <p14:tracePt t="8515" x="4737100" y="2787650"/>
          <p14:tracePt t="8532" x="4724400" y="2749550"/>
          <p14:tracePt t="8549" x="4724400" y="2717800"/>
          <p14:tracePt t="8565" x="4718050" y="2692400"/>
          <p14:tracePt t="8584" x="4718050" y="2667000"/>
          <p14:tracePt t="8599" x="4718050" y="2654300"/>
          <p14:tracePt t="8615" x="4718050" y="2647950"/>
          <p14:tracePt t="8632" x="4718050" y="2641600"/>
          <p14:tracePt t="8651" x="4718050" y="2628900"/>
          <p14:tracePt t="8656" x="4718050" y="2622550"/>
          <p14:tracePt t="8665" x="4711700" y="2609850"/>
          <p14:tracePt t="8683" x="4711700" y="2603500"/>
          <p14:tracePt t="8698" x="4705350" y="2584450"/>
          <p14:tracePt t="8715" x="4705350" y="2571750"/>
          <p14:tracePt t="8749" x="4699000" y="2552700"/>
          <p14:tracePt t="8767" x="4699000" y="2533650"/>
          <p14:tracePt t="8783" x="4699000" y="2527300"/>
          <p14:tracePt t="8798" x="4699000" y="2520950"/>
          <p14:tracePt t="8815" x="4699000" y="2514600"/>
          <p14:tracePt t="8831" x="4692650" y="2508250"/>
          <p14:tracePt t="8849" x="4692650" y="2501900"/>
          <p14:tracePt t="8865" x="4692650" y="2495550"/>
          <p14:tracePt t="8881" x="4692650" y="2489200"/>
          <p14:tracePt t="8916" x="4692650" y="2482850"/>
          <p14:tracePt t="8939" x="4692650" y="2476500"/>
          <p14:tracePt t="8977" x="4692650" y="2470150"/>
          <p14:tracePt t="9041" x="4692650" y="2463800"/>
          <p14:tracePt t="9689" x="4692650" y="2457450"/>
          <p14:tracePt t="9725" x="4692650" y="2451100"/>
          <p14:tracePt t="9755" x="4692650" y="2444750"/>
          <p14:tracePt t="9763" x="4692650" y="2438400"/>
          <p14:tracePt t="9777" x="4692650" y="2432050"/>
          <p14:tracePt t="9798" x="4692650" y="2425700"/>
          <p14:tracePt t="9830" x="4699000" y="2419350"/>
          <p14:tracePt t="9868" x="4699000" y="2413000"/>
          <p14:tracePt t="9996" x="4699000" y="2406650"/>
          <p14:tracePt t="10004" x="4705350" y="2400300"/>
          <p14:tracePt t="10014" x="4705350" y="2393950"/>
          <p14:tracePt t="10030" x="4711700" y="2374900"/>
          <p14:tracePt t="10258" x="4711700" y="2368550"/>
          <p14:tracePt t="10282" x="4718050" y="2362200"/>
          <p14:tracePt t="10289" x="4718050" y="2355850"/>
          <p14:tracePt t="10298" x="4724400" y="2349500"/>
          <p14:tracePt t="10314" x="4724400" y="2343150"/>
          <p14:tracePt t="10347" x="4724400" y="2336800"/>
          <p14:tracePt t="10400" x="4730750" y="2336800"/>
          <p14:tracePt t="10428" x="4730750" y="2330450"/>
          <p14:tracePt t="10435" x="4737100" y="2330450"/>
          <p14:tracePt t="10446" x="4737100" y="2324100"/>
          <p14:tracePt t="10463" x="4737100" y="2317750"/>
          <p14:tracePt t="10480" x="4743450" y="2311400"/>
          <p14:tracePt t="10498" x="4743450" y="2305050"/>
          <p14:tracePt t="10514" x="4743450" y="2298700"/>
          <p14:tracePt t="10531" x="4743450" y="2292350"/>
          <p14:tracePt t="10546" x="4749800" y="2292350"/>
          <p14:tracePt t="10563" x="4749800" y="2286000"/>
          <p14:tracePt t="10641" x="4749800" y="2279650"/>
          <p14:tracePt t="10669" x="4749800" y="2273300"/>
          <p14:tracePt t="10685" x="4756150" y="2273300"/>
          <p14:tracePt t="10692" x="4756150" y="2266950"/>
          <p14:tracePt t="10769" x="4762500" y="2260600"/>
          <p14:tracePt t="10784" x="4762500" y="2254250"/>
          <p14:tracePt t="10798" x="4762500" y="2247900"/>
          <p14:tracePt t="10806" x="4768850" y="2247900"/>
          <p14:tracePt t="10876" x="4768850" y="2241550"/>
          <p14:tracePt t="10906" x="4768850" y="2235200"/>
          <p14:tracePt t="10914" x="4775200" y="2235200"/>
          <p14:tracePt t="11099" x="4775200" y="2228850"/>
          <p14:tracePt t="11114" x="4775200" y="2222500"/>
          <p14:tracePt t="11125" x="4781550" y="2216150"/>
          <p14:tracePt t="11146" x="4781550" y="2203450"/>
          <p14:tracePt t="11164" x="4781550" y="2197100"/>
          <p14:tracePt t="12971" x="4781550" y="2203450"/>
          <p14:tracePt t="12986" x="4781550" y="2209800"/>
          <p14:tracePt t="12994" x="4781550" y="2216150"/>
          <p14:tracePt t="13010" x="4781550" y="2222500"/>
          <p14:tracePt t="13048" x="4781550" y="2228850"/>
          <p14:tracePt t="16781" x="4749800" y="2317750"/>
          <p14:tracePt t="16791" x="4737100" y="2343150"/>
          <p14:tracePt t="16798" x="4730750" y="2355850"/>
          <p14:tracePt t="16808" x="4730750" y="2362200"/>
          <p14:tracePt t="16971" x="4730750" y="2368550"/>
          <p14:tracePt t="16988" x="4730750" y="2374900"/>
          <p14:tracePt t="17008" x="4730750" y="2381250"/>
          <p14:tracePt t="17028" x="4730750" y="2387600"/>
          <p14:tracePt t="17074" x="4730750" y="2393950"/>
          <p14:tracePt t="17095" x="4730750" y="2400300"/>
          <p14:tracePt t="17113" x="4730750" y="2406650"/>
          <p14:tracePt t="17129" x="4730750" y="2413000"/>
          <p14:tracePt t="17146" x="4730750" y="2419350"/>
          <p14:tracePt t="17161" x="4730750" y="2425700"/>
          <p14:tracePt t="17207" x="4730750" y="2432050"/>
          <p14:tracePt t="17216" x="4730750" y="2438400"/>
          <p14:tracePt t="17225" x="4730750" y="2444750"/>
          <p14:tracePt t="17243" x="4730750" y="2457450"/>
          <p14:tracePt t="17258" x="4730750" y="2470150"/>
          <p14:tracePt t="17275" x="4730750" y="2489200"/>
          <p14:tracePt t="17296" x="4730750" y="2514600"/>
          <p14:tracePt t="17308" x="4730750" y="2584450"/>
          <p14:tracePt t="17324" x="4749800" y="2705100"/>
          <p14:tracePt t="17341" x="4787900" y="2825750"/>
          <p14:tracePt t="17359" x="4800600" y="2908300"/>
          <p14:tracePt t="17375" x="4819650" y="3009900"/>
          <p14:tracePt t="17392" x="4826000" y="3079750"/>
          <p14:tracePt t="17409" x="4845050" y="3181350"/>
          <p14:tracePt t="17424" x="4851400" y="3232150"/>
          <p14:tracePt t="17441" x="4857750" y="3289300"/>
          <p14:tracePt t="17458" x="4876800" y="3359150"/>
          <p14:tracePt t="17475" x="4883150" y="3422650"/>
          <p14:tracePt t="17492" x="4889500" y="3486150"/>
          <p14:tracePt t="17508" x="4895850" y="3543300"/>
          <p14:tracePt t="17527" x="4902200" y="3613150"/>
          <p14:tracePt t="17542" x="4902200" y="3644900"/>
          <p14:tracePt t="17560" x="4902200" y="3721100"/>
          <p14:tracePt t="17575" x="4908550" y="3790950"/>
          <p14:tracePt t="17591" x="4921250" y="3848100"/>
          <p14:tracePt t="17608" x="4921250" y="3911600"/>
          <p14:tracePt t="17624" x="4927600" y="3956050"/>
          <p14:tracePt t="17641" x="4927600" y="4025900"/>
          <p14:tracePt t="17658" x="4933950" y="4083050"/>
          <p14:tracePt t="17661" x="4933950" y="4095750"/>
          <p14:tracePt t="17674" x="4933950" y="4114800"/>
          <p14:tracePt t="17691" x="4940300" y="4165600"/>
          <p14:tracePt t="17708" x="4953000" y="4241800"/>
          <p14:tracePt t="17725" x="4959350" y="4298950"/>
          <p14:tracePt t="17745" x="4972050" y="4356100"/>
          <p14:tracePt t="17758" x="4972050" y="4387850"/>
          <p14:tracePt t="17774" x="4978400" y="4432300"/>
          <p14:tracePt t="17790" x="4984750" y="4470400"/>
          <p14:tracePt t="17808" x="4991100" y="4521200"/>
          <p14:tracePt t="17825" x="5010150" y="4603750"/>
          <p14:tracePt t="17841" x="5022850" y="4648200"/>
          <p14:tracePt t="17858" x="5035550" y="4692650"/>
          <p14:tracePt t="17875" x="5041900" y="4724400"/>
          <p14:tracePt t="17891" x="5048250" y="4762500"/>
          <p14:tracePt t="17907" x="5054600" y="4806950"/>
          <p14:tracePt t="17923" x="5060950" y="4832350"/>
          <p14:tracePt t="17940" x="5067300" y="4876800"/>
          <p14:tracePt t="17957" x="5067300" y="4908550"/>
          <p14:tracePt t="17974" x="5067300" y="4959350"/>
          <p14:tracePt t="17991" x="5067300" y="4991100"/>
          <p14:tracePt t="18007" x="5067300" y="5016500"/>
          <p14:tracePt t="18027" x="5067300" y="5048250"/>
          <p14:tracePt t="18041" x="5054600" y="5073650"/>
          <p14:tracePt t="18057" x="5041900" y="5111750"/>
          <p14:tracePt t="18073" x="5035550" y="5118100"/>
          <p14:tracePt t="18091" x="5029200" y="5130800"/>
          <p14:tracePt t="18108" x="5016500" y="5156200"/>
          <p14:tracePt t="18124" x="5010150" y="5168900"/>
          <p14:tracePt t="18141" x="4997450" y="5187950"/>
          <p14:tracePt t="18157" x="4991100" y="5200650"/>
          <p14:tracePt t="18174" x="4991100" y="5207000"/>
          <p14:tracePt t="18342" x="4991100" y="5213350"/>
          <p14:tracePt t="18535" x="4991100" y="5207000"/>
          <p14:tracePt t="18545" x="4984750" y="5181600"/>
          <p14:tracePt t="18557" x="4972050" y="5124450"/>
          <p14:tracePt t="18574" x="4965700" y="5086350"/>
          <p14:tracePt t="18590" x="4959350" y="5035550"/>
          <p14:tracePt t="18607" x="4946650" y="4978400"/>
          <p14:tracePt t="18641" x="4921250" y="4800600"/>
          <p14:tracePt t="18673" x="4908550" y="4730750"/>
          <p14:tracePt t="18690" x="4895850" y="4705350"/>
          <p14:tracePt t="18707" x="4895850" y="4699000"/>
          <p14:tracePt t="18724" x="4895850" y="4692650"/>
          <p14:tracePt t="18902" x="4889500" y="4692650"/>
          <p14:tracePt t="18908" x="4889500" y="4705350"/>
          <p14:tracePt t="18926" x="4889500" y="4718050"/>
          <p14:tracePt t="18934" x="4883150" y="4724400"/>
          <p14:tracePt t="18943" x="4883150" y="4737100"/>
          <p14:tracePt t="18956" x="4883150" y="4749800"/>
          <p14:tracePt t="18974" x="4883150" y="4756150"/>
          <p14:tracePt t="19140" x="4883150" y="4743450"/>
          <p14:tracePt t="19155" x="4876800" y="4724400"/>
          <p14:tracePt t="19162" x="4876800" y="4711700"/>
          <p14:tracePt t="19169" x="4876800" y="4705350"/>
          <p14:tracePt t="19176" x="4876800" y="4692650"/>
          <p14:tracePt t="19190" x="4870450" y="4686300"/>
          <p14:tracePt t="19206" x="4864100" y="4667250"/>
          <p14:tracePt t="19223" x="4864100" y="4654550"/>
          <p14:tracePt t="19240" x="4857750" y="4641850"/>
          <p14:tracePt t="19256" x="4857750" y="4622800"/>
          <p14:tracePt t="19275" x="4857750" y="4603750"/>
          <p14:tracePt t="19293" x="4851400" y="4578350"/>
          <p14:tracePt t="19308" x="4845050" y="4533900"/>
          <p14:tracePt t="19324" x="4845050" y="4502150"/>
          <p14:tracePt t="19340" x="4845050" y="4464050"/>
          <p14:tracePt t="19356" x="4845050" y="4425950"/>
          <p14:tracePt t="19373" x="4845050" y="4362450"/>
          <p14:tracePt t="19389" x="4838700" y="4324350"/>
          <p14:tracePt t="19406" x="4838700" y="4267200"/>
          <p14:tracePt t="19423" x="4838700" y="4184650"/>
          <p14:tracePt t="19439" x="4864100" y="4032250"/>
          <p14:tracePt t="19457" x="4889500" y="3835400"/>
          <p14:tracePt t="19472" x="4895850" y="3752850"/>
          <p14:tracePt t="19489" x="4908550" y="3638550"/>
          <p14:tracePt t="19506" x="4921250" y="3530600"/>
          <p14:tracePt t="19527" x="4933950" y="3409950"/>
          <p14:tracePt t="19540" x="4940300" y="3282950"/>
          <p14:tracePt t="19556" x="4953000" y="3162300"/>
          <p14:tracePt t="19573" x="4953000" y="3048000"/>
          <p14:tracePt t="19592" x="4953000" y="2914650"/>
          <p14:tracePt t="19606" x="4953000" y="2876550"/>
          <p14:tracePt t="19623" x="4953000" y="2819400"/>
          <p14:tracePt t="19640" x="4953000" y="2762250"/>
          <p14:tracePt t="19656" x="4946650" y="2698750"/>
          <p14:tracePt t="19661" x="4946650" y="2660650"/>
          <p14:tracePt t="19673" x="4946650" y="2641600"/>
          <p14:tracePt t="19690" x="4946650" y="2597150"/>
          <p14:tracePt t="19707" x="4946650" y="2533650"/>
          <p14:tracePt t="19723" x="4946650" y="2482850"/>
          <p14:tracePt t="19739" x="4946650" y="2425700"/>
          <p14:tracePt t="19756" x="4946650" y="2374900"/>
          <p14:tracePt t="19774" x="4946650" y="2317750"/>
          <p14:tracePt t="19789" x="4959350" y="2266950"/>
          <p14:tracePt t="19806" x="4965700" y="2216150"/>
          <p14:tracePt t="19822" x="4972050" y="2165350"/>
          <p14:tracePt t="19840" x="4978400" y="2127250"/>
          <p14:tracePt t="19856" x="4978400" y="2108200"/>
          <p14:tracePt t="19872" x="4978400" y="2082800"/>
          <p14:tracePt t="19890" x="4984750" y="2082800"/>
          <p14:tracePt t="19906" x="4991100" y="2063750"/>
          <p14:tracePt t="19923" x="4991100" y="2051050"/>
          <p14:tracePt t="19940" x="4991100" y="2038350"/>
          <p14:tracePt t="20433" x="4991100" y="2044700"/>
          <p14:tracePt t="23012" x="4997450" y="2044700"/>
          <p14:tracePt t="23024" x="5003800" y="2038350"/>
          <p14:tracePt t="23027" x="5010150" y="2038350"/>
          <p14:tracePt t="23036" x="5016500" y="2038350"/>
          <p14:tracePt t="23053" x="5022850" y="2038350"/>
          <p14:tracePt t="23071" x="5041900" y="2038350"/>
          <p14:tracePt t="23104" x="5060950" y="2038350"/>
          <p14:tracePt t="23137" x="5080000" y="2044700"/>
          <p14:tracePt t="23209" x="5086350" y="2044700"/>
          <p14:tracePt t="25627" x="5086350" y="2051050"/>
          <p14:tracePt t="25637" x="5092700" y="2063750"/>
          <p14:tracePt t="25643" x="5105400" y="2076450"/>
          <p14:tracePt t="25651" x="5111750" y="2082800"/>
          <p14:tracePt t="25668" x="5137150" y="2089150"/>
          <p14:tracePt t="25685" x="5149850" y="2095500"/>
          <p14:tracePt t="25718" x="5194300" y="2095500"/>
          <p14:tracePt t="25750" x="5219700" y="2108200"/>
          <p14:tracePt t="25768" x="5245100" y="2127250"/>
          <p14:tracePt t="25784" x="5276850" y="2165350"/>
          <p14:tracePt t="25801" x="5302250" y="2190750"/>
          <p14:tracePt t="25818" x="5340350" y="2228850"/>
          <p14:tracePt t="25835" x="5384800" y="2260600"/>
          <p14:tracePt t="25852" x="5429250" y="2292350"/>
          <p14:tracePt t="25867" x="5473700" y="2311400"/>
          <p14:tracePt t="25884" x="5511800" y="2343150"/>
          <p14:tracePt t="25900" x="5575300" y="2368550"/>
          <p14:tracePt t="25917" x="5638800" y="2400300"/>
          <p14:tracePt t="25935" x="5715000" y="2432050"/>
          <p14:tracePt t="25951" x="5784850" y="2457450"/>
          <p14:tracePt t="25968" x="5867400" y="2489200"/>
          <p14:tracePt t="25984" x="5918200" y="2508250"/>
          <p14:tracePt t="26000" x="6032500" y="2546350"/>
          <p14:tracePt t="26017" x="6083300" y="2571750"/>
          <p14:tracePt t="26034" x="6153150" y="2609850"/>
          <p14:tracePt t="26050" x="6223000" y="2641600"/>
          <p14:tracePt t="26068" x="6273800" y="2673350"/>
          <p14:tracePt t="26084" x="6318250" y="2692400"/>
          <p14:tracePt t="26101" x="6375400" y="2730500"/>
          <p14:tracePt t="26119" x="6426200" y="2755900"/>
          <p14:tracePt t="26135" x="6477000" y="2787650"/>
          <p14:tracePt t="26154" x="6515100" y="2813050"/>
          <p14:tracePt t="26160" x="6527800" y="2819400"/>
          <p14:tracePt t="26167" x="6546850" y="2832100"/>
          <p14:tracePt t="26183" x="6591300" y="2857500"/>
          <p14:tracePt t="26200" x="6623050" y="2882900"/>
          <p14:tracePt t="26217" x="6667500" y="2908300"/>
          <p14:tracePt t="26237" x="6743700" y="2940050"/>
          <p14:tracePt t="26251" x="6775450" y="2952750"/>
          <p14:tracePt t="26268" x="6807200" y="2978150"/>
          <p14:tracePt t="26284" x="6826250" y="2990850"/>
          <p14:tracePt t="26301" x="6851650" y="3009900"/>
          <p14:tracePt t="26318" x="6896100" y="3028950"/>
          <p14:tracePt t="26334" x="6940550" y="3067050"/>
          <p14:tracePt t="26350" x="6997700" y="3105150"/>
          <p14:tracePt t="26367" x="7048500" y="3143250"/>
          <p14:tracePt t="26386" x="7143750" y="3225800"/>
          <p14:tracePt t="26402" x="7181850" y="3251200"/>
          <p14:tracePt t="26417" x="7213600" y="3282950"/>
          <p14:tracePt t="26436" x="7232650" y="3302000"/>
          <p14:tracePt t="26450" x="7251700" y="3314700"/>
          <p14:tracePt t="26467" x="7270750" y="3340100"/>
          <p14:tracePt t="26483" x="7296150" y="3371850"/>
          <p14:tracePt t="26500" x="7366000" y="3448050"/>
          <p14:tracePt t="26517" x="7429500" y="3517900"/>
          <p14:tracePt t="26533" x="7486650" y="3575050"/>
          <p14:tracePt t="26554" x="7531100" y="3619500"/>
          <p14:tracePt t="26569" x="7575550" y="3657600"/>
          <p14:tracePt t="26583" x="7620000" y="3702050"/>
          <p14:tracePt t="26601" x="7639050" y="3721100"/>
          <p14:tracePt t="26617" x="7651750" y="3740150"/>
          <p14:tracePt t="26635" x="7658100" y="3740150"/>
          <p14:tracePt t="26651" x="7658100" y="3746500"/>
          <p14:tracePt t="26667" x="7664450" y="3752850"/>
          <p14:tracePt t="26684" x="7664450" y="3759200"/>
          <p14:tracePt t="26700" x="7670800" y="3765550"/>
          <p14:tracePt t="27199" x="7670800" y="3771900"/>
          <p14:tracePt t="27206" x="7670800" y="3778250"/>
          <p14:tracePt t="27217" x="7670800" y="3784600"/>
          <p14:tracePt t="27233" x="7670800" y="3797300"/>
          <p14:tracePt t="27266" x="7664450" y="3810000"/>
          <p14:tracePt t="27300" x="7664450" y="3816350"/>
          <p14:tracePt t="27517" x="7658100" y="3816350"/>
          <p14:tracePt t="27532" x="7658100" y="3822700"/>
          <p14:tracePt t="27540" x="7658100" y="3829050"/>
          <p14:tracePt t="27554" x="7651750" y="3835400"/>
          <p14:tracePt t="27566" x="7651750" y="3841750"/>
          <p14:tracePt t="27583" x="7645400" y="3848100"/>
          <p14:tracePt t="27600" x="7639050" y="3854450"/>
          <p14:tracePt t="27625" x="7639050" y="3860800"/>
          <p14:tracePt t="27846" x="7632700" y="3860800"/>
          <p14:tracePt t="27862" x="7632700" y="3867150"/>
          <p14:tracePt t="27873" x="7626350" y="3873500"/>
          <p14:tracePt t="27894" x="7626350" y="3879850"/>
          <p14:tracePt t="27901" x="7620000" y="3879850"/>
          <p14:tracePt t="27916" x="7620000" y="3886200"/>
          <p14:tracePt t="27970" x="7620000" y="3892550"/>
          <p14:tracePt t="27978" x="7613650" y="3892550"/>
          <p14:tracePt t="27986" x="7613650" y="3898900"/>
          <p14:tracePt t="28002" x="7607300" y="3905250"/>
          <p14:tracePt t="28017" x="7600950" y="3911600"/>
          <p14:tracePt t="28032" x="7594600" y="3924300"/>
          <p14:tracePt t="28049" x="7588250" y="3930650"/>
          <p14:tracePt t="28411" x="7588250" y="3937000"/>
          <p14:tracePt t="28420" x="7581900" y="3949700"/>
          <p14:tracePt t="28433" x="7581900" y="3962400"/>
          <p14:tracePt t="28466" x="7575550" y="3987800"/>
          <p14:tracePt t="28499" x="7569200" y="4032250"/>
          <p14:tracePt t="28515" x="7562850" y="4057650"/>
          <p14:tracePt t="28533" x="7562850" y="4083050"/>
          <p14:tracePt t="28550" x="7556500" y="4095750"/>
          <p14:tracePt t="28566" x="7556500" y="4114800"/>
          <p14:tracePt t="28582" x="7550150" y="4121150"/>
          <p14:tracePt t="28599" x="7543800" y="4133850"/>
          <p14:tracePt t="28615" x="7537450" y="4146550"/>
          <p14:tracePt t="28648" x="7537450" y="4152900"/>
          <p14:tracePt t="28666" x="7531100" y="4165600"/>
          <p14:tracePt t="28681" x="7524750" y="4171950"/>
          <p14:tracePt t="28699" x="7518400" y="4184650"/>
          <p14:tracePt t="28715" x="7512050" y="4191000"/>
          <p14:tracePt t="28733" x="7499350" y="4210050"/>
          <p14:tracePt t="28749" x="7499350" y="4216400"/>
          <p14:tracePt t="28766" x="7493000" y="4222750"/>
          <p14:tracePt t="28799" x="7486650" y="4229100"/>
          <p14:tracePt t="28816" x="7473950" y="4241800"/>
          <p14:tracePt t="28832" x="7467600" y="4248150"/>
          <p14:tracePt t="28849" x="7461250" y="4254500"/>
          <p14:tracePt t="28904" x="7461250" y="4260850"/>
          <p14:tracePt t="28919" x="7454900" y="4260850"/>
          <p14:tracePt t="28926" x="7448550" y="4267200"/>
          <p14:tracePt t="28934" x="7442200" y="4267200"/>
          <p14:tracePt t="28948" x="7429500" y="4273550"/>
          <p14:tracePt t="28965" x="7391400" y="4292600"/>
          <p14:tracePt t="28981" x="7340600" y="4318000"/>
          <p14:tracePt t="28998" x="7270750" y="4349750"/>
          <p14:tracePt t="29015" x="7226300" y="4362450"/>
          <p14:tracePt t="29032" x="7194550" y="4375150"/>
          <p14:tracePt t="29048" x="7175500" y="4387850"/>
          <p14:tracePt t="29065" x="7162800" y="4394200"/>
          <p14:tracePt t="29082" x="7156450" y="4400550"/>
          <p14:tracePt t="29099" x="7124700" y="4419600"/>
          <p14:tracePt t="29114" x="7086600" y="4445000"/>
          <p14:tracePt t="29131" x="7061200" y="4464050"/>
          <p14:tracePt t="29148" x="7035800" y="4483100"/>
          <p14:tracePt t="29165" x="7004050" y="4514850"/>
          <p14:tracePt t="29182" x="6972300" y="4546600"/>
          <p14:tracePt t="29198" x="6946900" y="4572000"/>
          <p14:tracePt t="29215" x="6902450" y="4622800"/>
          <p14:tracePt t="29231" x="6870700" y="4648200"/>
          <p14:tracePt t="29248" x="6838950" y="4679950"/>
          <p14:tracePt t="29265" x="6826250" y="4692650"/>
          <p14:tracePt t="29282" x="6794500" y="4718050"/>
          <p14:tracePt t="29299" x="6788150" y="4724400"/>
          <p14:tracePt t="29315" x="6769100" y="4737100"/>
          <p14:tracePt t="29331" x="6731000" y="4768850"/>
          <p14:tracePt t="29348" x="6654800" y="4826000"/>
          <p14:tracePt t="29366" x="6591300" y="4876800"/>
          <p14:tracePt t="29382" x="6534150" y="4908550"/>
          <p14:tracePt t="29402" x="6477000" y="4940300"/>
          <p14:tracePt t="29415" x="6426200" y="4978400"/>
          <p14:tracePt t="29432" x="6362700" y="5022850"/>
          <p14:tracePt t="29448" x="6318250" y="5054600"/>
          <p14:tracePt t="29465" x="6223000" y="5130800"/>
          <p14:tracePt t="29483" x="6146800" y="5181600"/>
          <p14:tracePt t="29498" x="6064250" y="5245100"/>
          <p14:tracePt t="29515" x="6019800" y="5270500"/>
          <p14:tracePt t="29531" x="5994400" y="5302250"/>
          <p14:tracePt t="29548" x="5962650" y="5327650"/>
          <p14:tracePt t="29564" x="5956300" y="5346700"/>
          <p14:tracePt t="29581" x="5924550" y="5372100"/>
          <p14:tracePt t="29598" x="5905500" y="5397500"/>
          <p14:tracePt t="29615" x="5873750" y="5429250"/>
          <p14:tracePt t="29631" x="5848350" y="5461000"/>
          <p14:tracePt t="29653" x="5816600" y="5480050"/>
          <p14:tracePt t="29660" x="5797550" y="5499100"/>
          <p14:tracePt t="29669" x="5778500" y="5524500"/>
          <p14:tracePt t="29683" x="5734050" y="5568950"/>
          <p14:tracePt t="29697" x="5695950" y="5600700"/>
          <p14:tracePt t="29714" x="5651500" y="5645150"/>
          <p14:tracePt t="29731" x="5594350" y="5715000"/>
          <p14:tracePt t="29750" x="5486400" y="5816600"/>
          <p14:tracePt t="29764" x="5435600" y="5873750"/>
          <p14:tracePt t="29780" x="5391150" y="5911850"/>
          <p14:tracePt t="29797" x="5340350" y="5949950"/>
          <p14:tracePt t="29814" x="5334000" y="5949950"/>
          <p14:tracePt t="31096" x="5327650" y="5956300"/>
          <p14:tracePt t="31107" x="5321300" y="5962650"/>
          <p14:tracePt t="31120" x="5314950" y="5969000"/>
          <p14:tracePt t="32171" x="5308600" y="5969000"/>
          <p14:tracePt t="32178" x="5295900" y="5969000"/>
          <p14:tracePt t="32191" x="5289550" y="5969000"/>
          <p14:tracePt t="32200" x="5276850" y="5975350"/>
          <p14:tracePt t="32215" x="5264150" y="5975350"/>
          <p14:tracePt t="32346" x="5257800" y="5975350"/>
          <p14:tracePt t="32364" x="5251450" y="5975350"/>
          <p14:tracePt t="32388" x="5245100" y="5975350"/>
          <p14:tracePt t="32396" x="5238750" y="5975350"/>
          <p14:tracePt t="32412" x="5232400" y="5975350"/>
          <p14:tracePt t="32428" x="5219700" y="5975350"/>
          <p14:tracePt t="32445" x="5213350" y="5975350"/>
          <p14:tracePt t="32462" x="5175250" y="5975350"/>
          <p14:tracePt t="32478" x="5143500" y="5969000"/>
          <p14:tracePt t="32495" x="5118100" y="5962650"/>
          <p14:tracePt t="32512" x="5086350" y="5956300"/>
          <p14:tracePt t="32528" x="5048250" y="5943600"/>
          <p14:tracePt t="32545" x="5022850" y="5930900"/>
          <p14:tracePt t="32562" x="4997450" y="5924550"/>
          <p14:tracePt t="32579" x="4953000" y="5911850"/>
          <p14:tracePt t="32595" x="4902200" y="5892800"/>
          <p14:tracePt t="32613" x="4832350" y="5886450"/>
          <p14:tracePt t="32629" x="4781550" y="5880100"/>
          <p14:tracePt t="32645" x="4730750" y="5880100"/>
          <p14:tracePt t="32662" x="4679950" y="5892800"/>
          <p14:tracePt t="32679" x="4584700" y="5899150"/>
          <p14:tracePt t="32695" x="4527550" y="5905500"/>
          <p14:tracePt t="32715" x="4483100" y="5905500"/>
          <p14:tracePt t="32729" x="4451350" y="5905500"/>
          <p14:tracePt t="32974" x="4445000" y="5905500"/>
          <p14:tracePt t="32982" x="4432300" y="5905500"/>
          <p14:tracePt t="32990" x="4419600" y="5899150"/>
          <p14:tracePt t="32997" x="4413250" y="5892800"/>
          <p14:tracePt t="33011" x="4400550" y="5892800"/>
          <p14:tracePt t="33028" x="4356100" y="5880100"/>
          <p14:tracePt t="33045" x="4324350" y="5867400"/>
          <p14:tracePt t="33062" x="4273550" y="5854700"/>
          <p14:tracePt t="33078" x="4229100" y="5842000"/>
          <p14:tracePt t="33095" x="4203700" y="5816600"/>
          <p14:tracePt t="33112" x="4178300" y="5803900"/>
          <p14:tracePt t="33128" x="4159250" y="5797550"/>
          <p14:tracePt t="33145" x="4152900" y="5791200"/>
          <p14:tracePt t="33162" x="4146550" y="5784850"/>
          <p14:tracePt t="33248" x="4146550" y="5778500"/>
          <p14:tracePt t="33314" x="4140200" y="5778500"/>
          <p14:tracePt t="33321" x="4140200" y="5772150"/>
          <p14:tracePt t="33344" x="4133850" y="5765800"/>
          <p14:tracePt t="33350" x="4127500" y="5765800"/>
          <p14:tracePt t="33366" x="4121150" y="5759450"/>
          <p14:tracePt t="33378" x="4114800" y="5759450"/>
          <p14:tracePt t="33395" x="4108450" y="5759450"/>
          <p14:tracePt t="33411" x="4102100" y="5759450"/>
          <p14:tracePt t="33428" x="4044950" y="5753100"/>
          <p14:tracePt t="33446" x="4032250" y="5746750"/>
          <p14:tracePt t="33463" x="4025900" y="5740400"/>
          <p14:tracePt t="33478" x="4019550" y="5734050"/>
          <p14:tracePt t="33495" x="4013200" y="5727700"/>
          <p14:tracePt t="33511" x="4006850" y="5721350"/>
          <p14:tracePt t="33528" x="3994150" y="5708650"/>
          <p14:tracePt t="33547" x="3962400" y="5670550"/>
          <p14:tracePt t="33561" x="3937000" y="5657850"/>
          <p14:tracePt t="33578" x="3911600" y="5638800"/>
          <p14:tracePt t="33594" x="3886200" y="5619750"/>
          <p14:tracePt t="33611" x="3829050" y="5581650"/>
          <p14:tracePt t="33629" x="3790950" y="5556250"/>
          <p14:tracePt t="33645" x="3727450" y="5505450"/>
          <p14:tracePt t="33661" x="3683000" y="5461000"/>
          <p14:tracePt t="33665" x="3657600" y="5429250"/>
          <p14:tracePt t="33681" x="3587750" y="5359400"/>
          <p14:tracePt t="33696" x="3543300" y="5308600"/>
          <p14:tracePt t="33713" x="3460750" y="5226050"/>
          <p14:tracePt t="33728" x="3371850" y="5130800"/>
          <p14:tracePt t="33746" x="3302000" y="5041900"/>
          <p14:tracePt t="33762" x="3251200" y="4972050"/>
          <p14:tracePt t="33778" x="3200400" y="4895850"/>
          <p14:tracePt t="33795" x="3136900" y="4819650"/>
          <p14:tracePt t="33811" x="3092450" y="4762500"/>
          <p14:tracePt t="33828" x="3054350" y="4718050"/>
          <p14:tracePt t="33845" x="3009900" y="4654550"/>
          <p14:tracePt t="33861" x="2990850" y="4616450"/>
          <p14:tracePt t="33878" x="2971800" y="4584700"/>
          <p14:tracePt t="33894" x="2933700" y="4546600"/>
          <p14:tracePt t="33911" x="2889250" y="4495800"/>
          <p14:tracePt t="33927" x="2838450" y="4438650"/>
          <p14:tracePt t="33949" x="2762250" y="4337050"/>
          <p14:tracePt t="33962" x="2724150" y="4260850"/>
          <p14:tracePt t="33977" x="2717800" y="4203700"/>
          <p14:tracePt t="33994" x="2717800" y="4133850"/>
          <p14:tracePt t="34011" x="2717800" y="4057650"/>
          <p14:tracePt t="34027" x="2730500" y="3962400"/>
          <p14:tracePt t="34044" x="2749550" y="3892550"/>
          <p14:tracePt t="34062" x="2762250" y="3829050"/>
          <p14:tracePt t="34081" x="2768600" y="3752850"/>
          <p14:tracePt t="34095" x="2781300" y="3695700"/>
          <p14:tracePt t="34111" x="2781300" y="3644900"/>
          <p14:tracePt t="34128" x="2781300" y="3600450"/>
          <p14:tracePt t="34144" x="2787650" y="3505200"/>
          <p14:tracePt t="34162" x="2794000" y="3422650"/>
          <p14:tracePt t="34166" x="2794000" y="3371850"/>
          <p14:tracePt t="34178" x="2806700" y="3321050"/>
          <p14:tracePt t="34194" x="2813050" y="3238500"/>
          <p14:tracePt t="34213" x="2825750" y="3187700"/>
          <p14:tracePt t="34228" x="2851150" y="3124200"/>
          <p14:tracePt t="34243" x="2870200" y="3073400"/>
          <p14:tracePt t="34260" x="2901950" y="3009900"/>
          <p14:tracePt t="34277" x="2959100" y="2927350"/>
          <p14:tracePt t="34295" x="3067050" y="2832100"/>
          <p14:tracePt t="34311" x="3124200" y="2774950"/>
          <p14:tracePt t="34328" x="3168650" y="2743200"/>
          <p14:tracePt t="34344" x="3206750" y="2717800"/>
          <p14:tracePt t="34362" x="3251200" y="2686050"/>
          <p14:tracePt t="34377" x="3308350" y="2628900"/>
          <p14:tracePt t="34394" x="3371850" y="2578100"/>
          <p14:tracePt t="34411" x="3441700" y="2540000"/>
          <p14:tracePt t="34427" x="3473450" y="2514600"/>
          <p14:tracePt t="34444" x="3498850" y="2501900"/>
          <p14:tracePt t="34463" x="3505200" y="2501900"/>
          <p14:tracePt t="34478" x="3511550" y="2495550"/>
          <p14:tracePt t="34495" x="3530600" y="2476500"/>
          <p14:tracePt t="34510" x="3549650" y="2463800"/>
          <p14:tracePt t="34527" x="3562350" y="2444750"/>
          <p14:tracePt t="34544" x="3581400" y="2438400"/>
          <p14:tracePt t="34563" x="3594100" y="2432050"/>
          <p14:tracePt t="34577" x="3594100" y="2419350"/>
          <p14:tracePt t="34593" x="3606800" y="2406650"/>
          <p14:tracePt t="34610" x="3619500" y="2400300"/>
          <p14:tracePt t="34626" x="3625850" y="2387600"/>
          <p14:tracePt t="34660" x="3632200" y="2374900"/>
          <p14:tracePt t="34677" x="3638550" y="2368550"/>
          <p14:tracePt t="34694" x="3651250" y="2355850"/>
          <p14:tracePt t="34712" x="3670300" y="2336800"/>
          <p14:tracePt t="34727" x="3689350" y="2324100"/>
          <p14:tracePt t="34743" x="3695700" y="2317750"/>
          <p14:tracePt t="34762" x="3708400" y="2311400"/>
          <p14:tracePt t="34777" x="3708400" y="2305050"/>
          <p14:tracePt t="34793" x="3714750" y="2292350"/>
          <p14:tracePt t="34811" x="3721100" y="2292350"/>
          <p14:tracePt t="34827" x="3733800" y="2286000"/>
          <p14:tracePt t="34860" x="3740150" y="2279650"/>
          <p14:tracePt t="34881" x="3746500" y="2273300"/>
          <p14:tracePt t="34928" x="3746500" y="2266950"/>
          <p14:tracePt t="34945" x="3752850" y="2260600"/>
          <p14:tracePt t="34950" x="3759200" y="2254250"/>
          <p14:tracePt t="34966" x="3765550" y="2254250"/>
          <p14:tracePt t="34976" x="3771900" y="2254250"/>
          <p14:tracePt t="34993" x="3771900" y="2247900"/>
          <p14:tracePt t="35009" x="3778250" y="2247900"/>
          <p14:tracePt t="35140" x="3778250" y="2241550"/>
          <p14:tracePt t="35258" x="3784600" y="2241550"/>
          <p14:tracePt t="35283" x="3784600" y="2235200"/>
          <p14:tracePt t="35384" x="3784600" y="2228850"/>
          <p14:tracePt t="35393" x="3790950" y="2228850"/>
          <p14:tracePt t="35410" x="3790950" y="2222500"/>
          <p14:tracePt t="35427" x="3797300" y="2216150"/>
          <p14:tracePt t="35443" x="3803650" y="2216150"/>
          <p14:tracePt t="35462" x="3810000" y="2216150"/>
          <p14:tracePt t="35477" x="3810000" y="2209800"/>
          <p14:tracePt t="35493" x="3816350" y="2203450"/>
          <p14:tracePt t="35509" x="3822700" y="2197100"/>
          <p14:tracePt t="35543" x="3822700" y="2190750"/>
          <p14:tracePt t="35559" x="3829050" y="2190750"/>
          <p14:tracePt t="35576" x="3829050" y="2184400"/>
          <p14:tracePt t="35719" x="3835400" y="2184400"/>
          <p14:tracePt t="35739" x="3841750" y="2184400"/>
          <p14:tracePt t="35762" x="3841750" y="2178050"/>
          <p14:tracePt t="35824" x="3848100" y="2178050"/>
          <p14:tracePt t="35908" x="3854450" y="2171700"/>
          <p14:tracePt t="35924" x="3860800" y="2165350"/>
          <p14:tracePt t="35941" x="3860800" y="2159000"/>
          <p14:tracePt t="35979" x="3867150" y="2159000"/>
          <p14:tracePt t="36312" x="3867150" y="2152650"/>
          <p14:tracePt t="36327" x="3873500" y="2146300"/>
          <p14:tracePt t="36342" x="3879850" y="2146300"/>
          <p14:tracePt t="37123" x="3886200" y="2146300"/>
          <p14:tracePt t="37141" x="3892550" y="2146300"/>
          <p14:tracePt t="37156" x="3892550" y="2139950"/>
          <p14:tracePt t="37186" x="3898900" y="2139950"/>
          <p14:tracePt t="37195" x="3898900" y="2133600"/>
          <p14:tracePt t="37202" x="3905250" y="2133600"/>
          <p14:tracePt t="37217" x="3911600" y="2133600"/>
          <p14:tracePt t="37242" x="3917950" y="2133600"/>
          <p14:tracePt t="37275" x="3930650" y="2133600"/>
          <p14:tracePt t="38020" x="3943350" y="2146300"/>
          <p14:tracePt t="38029" x="3962400" y="2159000"/>
          <p14:tracePt t="38033" x="3975100" y="2178050"/>
          <p14:tracePt t="38043" x="3981450" y="2184400"/>
          <p14:tracePt t="38058" x="4013200" y="2209800"/>
          <p14:tracePt t="38074" x="4044950" y="2241550"/>
          <p14:tracePt t="38107" x="4114800" y="2298700"/>
          <p14:tracePt t="38141" x="4159250" y="2330450"/>
          <p14:tracePt t="38158" x="4171950" y="2336800"/>
          <p14:tracePt t="38160" x="4178300" y="2343150"/>
          <p14:tracePt t="38174" x="4197350" y="2362200"/>
          <p14:tracePt t="38191" x="4216400" y="2387600"/>
          <p14:tracePt t="38207" x="4235450" y="2432050"/>
          <p14:tracePt t="38225" x="4267200" y="2482850"/>
          <p14:tracePt t="38243" x="4279900" y="2533650"/>
          <p14:tracePt t="38257" x="4298950" y="2590800"/>
          <p14:tracePt t="38275" x="4324350" y="2679700"/>
          <p14:tracePt t="38291" x="4337050" y="2762250"/>
          <p14:tracePt t="38307" x="4349750" y="2825750"/>
          <p14:tracePt t="38325" x="4368800" y="2882900"/>
          <p14:tracePt t="38341" x="4375150" y="2933700"/>
          <p14:tracePt t="38357" x="4381500" y="3009900"/>
          <p14:tracePt t="38374" x="4381500" y="3067050"/>
          <p14:tracePt t="38390" x="4381500" y="3136900"/>
          <p14:tracePt t="38407" x="4381500" y="3181350"/>
          <p14:tracePt t="38428" x="4381500" y="3333750"/>
          <p14:tracePt t="38441" x="4381500" y="3454400"/>
          <p14:tracePt t="38457" x="4400550" y="3581400"/>
          <p14:tracePt t="38474" x="4406900" y="3657600"/>
          <p14:tracePt t="38491" x="4425950" y="3759200"/>
          <p14:tracePt t="38507" x="4432300" y="3841750"/>
          <p14:tracePt t="38529" x="4432300" y="3911600"/>
          <p14:tracePt t="38540" x="4432300" y="3968750"/>
          <p14:tracePt t="38558" x="4432300" y="4025900"/>
          <p14:tracePt t="38574" x="4419600" y="4140200"/>
          <p14:tracePt t="38590" x="4419600" y="4210050"/>
          <p14:tracePt t="38607" x="4406900" y="4318000"/>
          <p14:tracePt t="38623" x="4406900" y="4400550"/>
          <p14:tracePt t="38640" x="4400550" y="4502150"/>
          <p14:tracePt t="38657" x="4400550" y="4565650"/>
          <p14:tracePt t="38661" x="4400550" y="4603750"/>
          <p14:tracePt t="38673" x="4400550" y="4629150"/>
          <p14:tracePt t="38690" x="4400550" y="4711700"/>
          <p14:tracePt t="38707" x="4400550" y="4762500"/>
          <p14:tracePt t="38723" x="4400550" y="4794250"/>
          <p14:tracePt t="38740" x="4400550" y="4832350"/>
          <p14:tracePt t="38757" x="4400550" y="4889500"/>
          <p14:tracePt t="38776" x="4394200" y="4953000"/>
          <p14:tracePt t="38791" x="4375150" y="5010150"/>
          <p14:tracePt t="38808" x="4362450" y="5073650"/>
          <p14:tracePt t="38826" x="4343400" y="5118100"/>
          <p14:tracePt t="38841" x="4330700" y="5143500"/>
          <p14:tracePt t="38857" x="4318000" y="5162550"/>
          <p14:tracePt t="38874" x="4305300" y="5181600"/>
          <p14:tracePt t="38890" x="4298950" y="5200650"/>
          <p14:tracePt t="38907" x="4292600" y="5226050"/>
          <p14:tracePt t="38923" x="4286250" y="5257800"/>
          <p14:tracePt t="38940" x="4273550" y="5302250"/>
          <p14:tracePt t="38957" x="4254500" y="5346700"/>
          <p14:tracePt t="38973" x="4235450" y="5397500"/>
          <p14:tracePt t="38990" x="4229100" y="5422900"/>
          <p14:tracePt t="39007" x="4222750" y="5448300"/>
          <p14:tracePt t="39025" x="4222750" y="5461000"/>
          <p14:tracePt t="39041" x="4222750" y="5467350"/>
          <p14:tracePt t="39058" x="4222750" y="5473700"/>
          <p14:tracePt t="39305" x="4216400" y="5473700"/>
          <p14:tracePt t="39312" x="4203700" y="5486400"/>
          <p14:tracePt t="39323" x="4191000" y="5505450"/>
          <p14:tracePt t="39339" x="4159250" y="5530850"/>
          <p14:tracePt t="39356" x="4133850" y="5562600"/>
          <p14:tracePt t="39373" x="4108450" y="5613400"/>
          <p14:tracePt t="39389" x="4108450" y="5651500"/>
          <p14:tracePt t="39407" x="4114800" y="5702300"/>
          <p14:tracePt t="39423" x="4152900" y="5765800"/>
          <p14:tracePt t="39441" x="4216400" y="5835650"/>
          <p14:tracePt t="39457" x="4279900" y="5873750"/>
          <p14:tracePt t="39473" x="4330700" y="5899150"/>
          <p14:tracePt t="39490" x="4349750" y="5905500"/>
          <p14:tracePt t="39506" x="4356100" y="5905500"/>
          <p14:tracePt t="39557" x="4362450" y="5905500"/>
          <p14:tracePt t="39572" x="4362450" y="5899150"/>
          <p14:tracePt t="39578" x="4368800" y="5892800"/>
          <p14:tracePt t="39589" x="4375150" y="5880100"/>
          <p14:tracePt t="39607" x="4387850" y="5848350"/>
          <p14:tracePt t="39624" x="4394200" y="5816600"/>
          <p14:tracePt t="39642" x="4400550" y="5778500"/>
          <p14:tracePt t="39657" x="4400550" y="5765800"/>
          <p14:tracePt t="39673" x="4400550" y="5759450"/>
          <p14:tracePt t="39689" x="4400550" y="5753100"/>
          <p14:tracePt t="39706" x="4400550" y="5740400"/>
          <p14:tracePt t="39723" x="4400550" y="5734050"/>
          <p14:tracePt t="39739" x="4394200" y="5727700"/>
          <p14:tracePt t="39756" x="4375150" y="5721350"/>
          <p14:tracePt t="39774" x="4356100" y="5721350"/>
          <p14:tracePt t="39790" x="4343400" y="5721350"/>
          <p14:tracePt t="39806" x="4337050" y="5734050"/>
          <p14:tracePt t="39823" x="4330700" y="5740400"/>
          <p14:tracePt t="39839" x="4324350" y="5759450"/>
          <p14:tracePt t="39857" x="4324350" y="5784850"/>
          <p14:tracePt t="39873" x="4356100" y="5797550"/>
          <p14:tracePt t="39890" x="4438650" y="5822950"/>
          <p14:tracePt t="39905" x="4527550" y="5829300"/>
          <p14:tracePt t="39922" x="4794250" y="5829300"/>
          <p14:tracePt t="39940" x="4953000" y="5842000"/>
          <p14:tracePt t="39957" x="5054600" y="5842000"/>
          <p14:tracePt t="39973" x="5092700" y="5842000"/>
          <p14:tracePt t="39989" x="5105400" y="5842000"/>
          <p14:tracePt t="40037" x="5099050" y="5835650"/>
          <p14:tracePt t="40047" x="5086350" y="5829300"/>
          <p14:tracePt t="40056" x="5080000" y="5822950"/>
          <p14:tracePt t="40072" x="5054600" y="5810250"/>
          <p14:tracePt t="40090" x="5041900" y="5803900"/>
          <p14:tracePt t="40107" x="5035550" y="5797550"/>
          <p14:tracePt t="40123" x="5016500" y="5797550"/>
          <p14:tracePt t="40139" x="5003800" y="5791200"/>
          <p14:tracePt t="40157" x="4984750" y="5784850"/>
          <p14:tracePt t="40173" x="4959350" y="5778500"/>
          <p14:tracePt t="40189" x="4946650" y="5778500"/>
          <p14:tracePt t="40205" x="4902200" y="5778500"/>
          <p14:tracePt t="40222" x="4876800" y="5778500"/>
          <p14:tracePt t="40239" x="4851400" y="5778500"/>
          <p14:tracePt t="40256" x="4826000" y="5778500"/>
          <p14:tracePt t="40275" x="4819650" y="5778500"/>
          <p14:tracePt t="40433" x="4813300" y="5778500"/>
          <p14:tracePt t="40449" x="4800600" y="5778500"/>
          <p14:tracePt t="40457" x="4794250" y="5778500"/>
          <p14:tracePt t="40465" x="4787900" y="5778500"/>
          <p14:tracePt t="40472" x="4775200" y="5778500"/>
          <p14:tracePt t="40489" x="4768850" y="5778500"/>
          <p14:tracePt t="40505" x="4749800" y="5778500"/>
          <p14:tracePt t="40522" x="4743450" y="5778500"/>
          <p14:tracePt t="40540" x="4724400" y="5765800"/>
          <p14:tracePt t="40555" x="4711700" y="5759450"/>
          <p14:tracePt t="40573" x="4692650" y="5753100"/>
          <p14:tracePt t="40589" x="4686300" y="5753100"/>
          <p14:tracePt t="40606" x="4679950" y="5746750"/>
          <p14:tracePt t="40623" x="4673600" y="5746750"/>
          <p14:tracePt t="40640" x="4673600" y="5740400"/>
          <p14:tracePt t="40672" x="4667250" y="5734050"/>
          <p14:tracePt t="40689" x="4660900" y="5721350"/>
          <p14:tracePt t="40705" x="4654550" y="5715000"/>
          <p14:tracePt t="40722" x="4648200" y="5702300"/>
          <p14:tracePt t="40738" x="4616450" y="5689600"/>
          <p14:tracePt t="40755" x="4610100" y="5683250"/>
          <p14:tracePt t="40778" x="4591050" y="5670550"/>
          <p14:tracePt t="40791" x="4584700" y="5664200"/>
          <p14:tracePt t="40805" x="4572000" y="5657850"/>
          <p14:tracePt t="40822" x="4565650" y="5645150"/>
          <p14:tracePt t="40858" x="4546600" y="5645150"/>
          <p14:tracePt t="40872" x="4533900" y="5645150"/>
          <p14:tracePt t="40888" x="4527550" y="5645150"/>
          <p14:tracePt t="40905" x="4521200" y="5645150"/>
          <p14:tracePt t="40938" x="4514850" y="5645150"/>
          <p14:tracePt t="40999" x="4508500" y="5645150"/>
          <p14:tracePt t="41025" x="4502150" y="5645150"/>
          <p14:tracePt t="41220" x="4502150" y="5600700"/>
          <p14:tracePt t="41225" x="4502150" y="5581650"/>
          <p14:tracePt t="41239" x="4502150" y="5543550"/>
          <p14:tracePt t="41255" x="4502150" y="5429250"/>
          <p14:tracePt t="41272" x="4495800" y="5207000"/>
          <p14:tracePt t="41288" x="4483100" y="5041900"/>
          <p14:tracePt t="41304" x="4476750" y="4946650"/>
          <p14:tracePt t="41321" x="4457700" y="4832350"/>
          <p14:tracePt t="41340" x="4451350" y="4718050"/>
          <p14:tracePt t="41355" x="4419600" y="4546600"/>
          <p14:tracePt t="41374" x="4400550" y="4349750"/>
          <p14:tracePt t="41389" x="4368800" y="4159250"/>
          <p14:tracePt t="41405" x="4362450" y="4032250"/>
          <p14:tracePt t="41422" x="4349750" y="3835400"/>
          <p14:tracePt t="41438" x="4349750" y="3708400"/>
          <p14:tracePt t="41455" x="4337050" y="3543300"/>
          <p14:tracePt t="41471" x="4337050" y="3403600"/>
          <p14:tracePt t="41488" x="4337050" y="3340100"/>
          <p14:tracePt t="41504" x="4337050" y="3257550"/>
          <p14:tracePt t="41521" x="4337050" y="3162300"/>
          <p14:tracePt t="41538" x="4337050" y="3073400"/>
          <p14:tracePt t="41555" x="4337050" y="2921000"/>
          <p14:tracePt t="41571" x="4337050" y="2838450"/>
          <p14:tracePt t="41590" x="4337050" y="2774950"/>
          <p14:tracePt t="41606" x="4337050" y="2717800"/>
          <p14:tracePt t="41621" x="4337050" y="2660650"/>
          <p14:tracePt t="41638" x="4343400" y="2603500"/>
          <p14:tracePt t="41655" x="4343400" y="2559050"/>
          <p14:tracePt t="41664" x="4349750" y="2508250"/>
          <p14:tracePt t="41674" x="4349750" y="2501900"/>
          <p14:tracePt t="41688" x="4349750" y="2476500"/>
          <p14:tracePt t="41705" x="4349750" y="2463800"/>
          <p14:tracePt t="41721" x="4349750" y="2451100"/>
          <p14:tracePt t="41738" x="4349750" y="2444750"/>
          <p14:tracePt t="41754" x="4349750" y="2438400"/>
          <p14:tracePt t="41771" x="4349750" y="2432050"/>
          <p14:tracePt t="41790" x="4356100" y="2419350"/>
          <p14:tracePt t="41806" x="4356100" y="2406650"/>
          <p14:tracePt t="41821" x="4356100" y="2400300"/>
          <p14:tracePt t="41837" x="4362450" y="2381250"/>
          <p14:tracePt t="41854" x="4375150" y="2374900"/>
          <p14:tracePt t="41871" x="4381500" y="2355850"/>
          <p14:tracePt t="41887" x="4400550" y="2343150"/>
          <p14:tracePt t="41904" x="4413250" y="2330450"/>
          <p14:tracePt t="41921" x="4432300" y="2311400"/>
          <p14:tracePt t="41938" x="4451350" y="2286000"/>
          <p14:tracePt t="41955" x="4464050" y="2266950"/>
          <p14:tracePt t="41971" x="4483100" y="2254250"/>
          <p14:tracePt t="41987" x="4495800" y="2235200"/>
          <p14:tracePt t="42004" x="4502150" y="2222500"/>
          <p14:tracePt t="42021" x="4508500" y="2216150"/>
          <p14:tracePt t="42037" x="4508500" y="2209800"/>
          <p14:tracePt t="42091" x="4508500" y="2197100"/>
          <p14:tracePt t="42095" x="4514850" y="2197100"/>
          <p14:tracePt t="42111" x="4521200" y="2190750"/>
          <p14:tracePt t="42120" x="4521200" y="2184400"/>
          <p14:tracePt t="42264" x="4521200" y="2178050"/>
          <p14:tracePt t="42272" x="4527550" y="2178050"/>
          <p14:tracePt t="42284" x="4527550" y="2171700"/>
          <p14:tracePt t="42292" x="4533900" y="2171700"/>
          <p14:tracePt t="42389" x="4527550" y="2171700"/>
          <p14:tracePt t="42396" x="4502150" y="2197100"/>
          <p14:tracePt t="42407" x="4483100" y="2216150"/>
          <p14:tracePt t="42421" x="4438650" y="2254250"/>
          <p14:tracePt t="42437" x="4400550" y="2286000"/>
          <p14:tracePt t="42454" x="4400550" y="2292350"/>
          <p14:tracePt t="46223" x="4387850" y="2324100"/>
          <p14:tracePt t="46230" x="4368800" y="2381250"/>
          <p14:tracePt t="46251" x="4349750" y="2432050"/>
          <p14:tracePt t="46284" x="4343400" y="2559050"/>
          <p14:tracePt t="46317" x="4343400" y="2609850"/>
          <p14:tracePt t="46334" x="4343400" y="2667000"/>
          <p14:tracePt t="46351" x="4343400" y="2724150"/>
          <p14:tracePt t="46368" x="4343400" y="2749550"/>
          <p14:tracePt t="46598" x="4343400" y="2730500"/>
          <p14:tracePt t="46607" x="4343400" y="2692400"/>
          <p14:tracePt t="46617" x="4343400" y="2565400"/>
          <p14:tracePt t="46634" x="4343400" y="2425700"/>
          <p14:tracePt t="46650" x="4343400" y="2419350"/>
          <p14:tracePt t="50568" x="4343400" y="2413000"/>
          <p14:tracePt t="50577" x="4343400" y="2387600"/>
          <p14:tracePt t="50586" x="4343400" y="2292350"/>
          <p14:tracePt t="50597" x="4337050" y="2165350"/>
          <p14:tracePt t="50616" x="4324350" y="2019300"/>
          <p14:tracePt t="50631" x="4324350" y="201295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Register organization</a:t>
            </a:r>
          </a:p>
          <a:p>
            <a:pPr lvl="1"/>
            <a:r>
              <a:rPr lang="en-US" dirty="0" smtClean="0"/>
              <a:t>User visible</a:t>
            </a:r>
          </a:p>
          <a:p>
            <a:pPr lvl="1"/>
            <a:r>
              <a:rPr lang="en-US" dirty="0" smtClean="0"/>
              <a:t>Control/status register</a:t>
            </a:r>
          </a:p>
          <a:p>
            <a:r>
              <a:rPr lang="en-US" dirty="0" smtClean="0"/>
              <a:t>Instruction cycle</a:t>
            </a:r>
          </a:p>
          <a:p>
            <a:r>
              <a:rPr lang="en-US" dirty="0" smtClean="0"/>
              <a:t>Pipelining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47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09"/>
    </mc:Choice>
    <mc:Fallback>
      <p:transition spd="slow" advTm="15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Instruction Cycle State Diagram</a:t>
            </a:r>
          </a:p>
        </p:txBody>
      </p:sp>
      <p:pic>
        <p:nvPicPr>
          <p:cNvPr id="1095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1"/>
          <a:stretch>
            <a:fillRect/>
          </a:stretch>
        </p:blipFill>
        <p:spPr bwMode="auto">
          <a:xfrm>
            <a:off x="533400" y="1966913"/>
            <a:ext cx="8001000" cy="3748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669"/>
    </mc:Choice>
    <mc:Fallback>
      <p:transition spd="slow" advTm="626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627" x="4279900" y="1993900"/>
          <p14:tracePt t="4633" x="4241800" y="1974850"/>
          <p14:tracePt t="4639" x="4184650" y="1955800"/>
          <p14:tracePt t="4651" x="4140200" y="1943100"/>
          <p14:tracePt t="4668" x="4044950" y="1911350"/>
          <p14:tracePt t="4684" x="3962400" y="1905000"/>
          <p14:tracePt t="4717" x="3689350" y="1860550"/>
          <p14:tracePt t="4751" x="3105150" y="1720850"/>
          <p14:tracePt t="4769" x="2940050" y="1682750"/>
          <p14:tracePt t="4785" x="2781300" y="1638300"/>
          <p14:tracePt t="4801" x="2660650" y="1612900"/>
          <p14:tracePt t="4819" x="2597150" y="1593850"/>
          <p14:tracePt t="4834" x="2546350" y="1581150"/>
          <p14:tracePt t="4852" x="2508250" y="1581150"/>
          <p14:tracePt t="4868" x="2482850" y="1581150"/>
          <p14:tracePt t="4885" x="2451100" y="1600200"/>
          <p14:tracePt t="4902" x="2381250" y="1663700"/>
          <p14:tracePt t="4918" x="2247900" y="1803400"/>
          <p14:tracePt t="4934" x="2101850" y="1962150"/>
          <p14:tracePt t="4951" x="1981200" y="2101850"/>
          <p14:tracePt t="4969" x="1784350" y="2330450"/>
          <p14:tracePt t="4991" x="1657350" y="2457450"/>
          <p14:tracePt t="5001" x="1562100" y="2565400"/>
          <p14:tracePt t="5019" x="1460500" y="2717800"/>
          <p14:tracePt t="5034" x="1371600" y="2940050"/>
          <p14:tracePt t="5051" x="1339850" y="3117850"/>
          <p14:tracePt t="5067" x="1320800" y="3302000"/>
          <p14:tracePt t="5084" x="1314450" y="3479800"/>
          <p14:tracePt t="5101" x="1301750" y="3657600"/>
          <p14:tracePt t="5118" x="1301750" y="3835400"/>
          <p14:tracePt t="5120" x="1301750" y="3911600"/>
          <p14:tracePt t="5134" x="1301750" y="4032250"/>
          <p14:tracePt t="5152" x="1301750" y="4146550"/>
          <p14:tracePt t="5168" x="1314450" y="4260850"/>
          <p14:tracePt t="5184" x="1320800" y="4368800"/>
          <p14:tracePt t="5201" x="1327150" y="4400550"/>
          <p14:tracePt t="5218" x="1346200" y="4451350"/>
          <p14:tracePt t="5234" x="1358900" y="4470400"/>
          <p14:tracePt t="5251" x="1371600" y="4502150"/>
          <p14:tracePt t="5267" x="1371600" y="4508500"/>
          <p14:tracePt t="5284" x="1371600" y="4533900"/>
          <p14:tracePt t="5301" x="1371600" y="4559300"/>
          <p14:tracePt t="5318" x="1365250" y="4584700"/>
          <p14:tracePt t="5335" x="1352550" y="4603750"/>
          <p14:tracePt t="5351" x="1339850" y="4629150"/>
          <p14:tracePt t="5367" x="1327150" y="4641850"/>
          <p14:tracePt t="5385" x="1308100" y="4654550"/>
          <p14:tracePt t="5401" x="1301750" y="4660900"/>
          <p14:tracePt t="5417" x="1295400" y="4673600"/>
          <p14:tracePt t="5435" x="1289050" y="4679950"/>
          <p14:tracePt t="5451" x="1282700" y="4686300"/>
          <p14:tracePt t="5483" x="1276350" y="4686300"/>
          <p14:tracePt t="5501" x="1270000" y="4692650"/>
          <p14:tracePt t="5518" x="1263650" y="4699000"/>
          <p14:tracePt t="5534" x="1263650" y="4705350"/>
          <p14:tracePt t="5552" x="1250950" y="4705350"/>
          <p14:tracePt t="5599" x="1244600" y="4705350"/>
          <p14:tracePt t="5607" x="1238250" y="4699000"/>
          <p14:tracePt t="5622" x="1238250" y="4686300"/>
          <p14:tracePt t="5633" x="1231900" y="4679950"/>
          <p14:tracePt t="5651" x="1225550" y="4660900"/>
          <p14:tracePt t="5668" x="1219200" y="4641850"/>
          <p14:tracePt t="5683" x="1219200" y="4629150"/>
          <p14:tracePt t="5701" x="1219200" y="4622800"/>
          <p14:tracePt t="5747" x="1219200" y="4616450"/>
          <p14:tracePt t="6118" x="1219200" y="4603750"/>
          <p14:tracePt t="6125" x="1212850" y="4603750"/>
          <p14:tracePt t="6131" x="1212850" y="4597400"/>
          <p14:tracePt t="6136" x="1212850" y="4591050"/>
          <p14:tracePt t="6166" x="1206500" y="4584700"/>
          <p14:tracePt t="6414" x="1206500" y="4578350"/>
          <p14:tracePt t="6429" x="1206500" y="4572000"/>
          <p14:tracePt t="6439" x="1206500" y="4565650"/>
          <p14:tracePt t="6451" x="1200150" y="4559300"/>
          <p14:tracePt t="6503" x="1193800" y="4552950"/>
          <p14:tracePt t="6589" x="1187450" y="4552950"/>
          <p14:tracePt t="6620" x="1181100" y="4552950"/>
          <p14:tracePt t="6629" x="1181100" y="4546600"/>
          <p14:tracePt t="6826" x="1181100" y="4540250"/>
          <p14:tracePt t="6837" x="1174750" y="4540250"/>
          <p14:tracePt t="6851" x="1174750" y="4533900"/>
          <p14:tracePt t="6864" x="1168400" y="4533900"/>
          <p14:tracePt t="6869" x="1168400" y="4527550"/>
          <p14:tracePt t="6892" x="1162050" y="4521200"/>
          <p14:tracePt t="6909" x="1155700" y="4514850"/>
          <p14:tracePt t="6916" x="1149350" y="4514850"/>
          <p14:tracePt t="6933" x="1143000" y="4514850"/>
          <p14:tracePt t="6949" x="1143000" y="4508500"/>
          <p14:tracePt t="6966" x="1136650" y="4502150"/>
          <p14:tracePt t="6982" x="1130300" y="4495800"/>
          <p14:tracePt t="7016" x="1130300" y="4489450"/>
          <p14:tracePt t="7056" x="1123950" y="4489450"/>
          <p14:tracePt t="7264" x="1111250" y="4476750"/>
          <p14:tracePt t="7269" x="1092200" y="4464050"/>
          <p14:tracePt t="7282" x="1022350" y="4406900"/>
          <p14:tracePt t="7302" x="946150" y="4343400"/>
          <p14:tracePt t="7315" x="819150" y="4254500"/>
          <p14:tracePt t="7332" x="679450" y="4146550"/>
          <p14:tracePt t="7349" x="539750" y="4044950"/>
          <p14:tracePt t="7366" x="400050" y="3943350"/>
          <p14:tracePt t="7382" x="304800" y="3873500"/>
          <p14:tracePt t="7399" x="273050" y="3848100"/>
          <p14:tracePt t="7415" x="266700" y="3848100"/>
          <p14:tracePt t="7544" x="273050" y="3867150"/>
          <p14:tracePt t="7553" x="285750" y="3892550"/>
          <p14:tracePt t="7557" x="304800" y="3924300"/>
          <p14:tracePt t="7567" x="317500" y="3956050"/>
          <p14:tracePt t="7582" x="374650" y="4038600"/>
          <p14:tracePt t="7599" x="406400" y="4083050"/>
          <p14:tracePt t="7616" x="444500" y="4114800"/>
          <p14:tracePt t="7632" x="495300" y="4184650"/>
          <p14:tracePt t="7649" x="552450" y="4235450"/>
          <p14:tracePt t="7665" x="603250" y="4273550"/>
          <p14:tracePt t="7682" x="622300" y="4298950"/>
          <p14:tracePt t="7699" x="660400" y="4305300"/>
          <p14:tracePt t="7716" x="673100" y="4305300"/>
          <p14:tracePt t="7732" x="679450" y="4305300"/>
          <p14:tracePt t="7748" x="685800" y="4305300"/>
          <p14:tracePt t="7766" x="692150" y="4305300"/>
          <p14:tracePt t="7801" x="698500" y="4305300"/>
          <p14:tracePt t="7816" x="711200" y="4298950"/>
          <p14:tracePt t="7833" x="717550" y="4279900"/>
          <p14:tracePt t="7849" x="730250" y="4273550"/>
          <p14:tracePt t="7865" x="736600" y="4267200"/>
          <p14:tracePt t="7881" x="749300" y="4260850"/>
          <p14:tracePt t="7899" x="749300" y="4254500"/>
          <p14:tracePt t="7915" x="755650" y="4248150"/>
          <p14:tracePt t="7932" x="762000" y="4241800"/>
          <p14:tracePt t="7949" x="768350" y="4241800"/>
          <p14:tracePt t="7965" x="774700" y="4235450"/>
          <p14:tracePt t="7983" x="781050" y="4229100"/>
          <p14:tracePt t="7998" x="787400" y="4229100"/>
          <p14:tracePt t="8018" x="787400" y="4222750"/>
          <p14:tracePt t="8035" x="793750" y="4216400"/>
          <p14:tracePt t="8054" x="800100" y="4203700"/>
          <p14:tracePt t="8068" x="806450" y="4203700"/>
          <p14:tracePt t="8082" x="819150" y="4203700"/>
          <p14:tracePt t="8098" x="825500" y="4191000"/>
          <p14:tracePt t="8116" x="825500" y="4184650"/>
          <p14:tracePt t="8162" x="831850" y="4178300"/>
          <p14:tracePt t="8179" x="831850" y="4171950"/>
          <p14:tracePt t="8185" x="838200" y="4171950"/>
          <p14:tracePt t="8198" x="838200" y="4165600"/>
          <p14:tracePt t="8215" x="844550" y="4159250"/>
          <p14:tracePt t="8233" x="850900" y="4146550"/>
          <p14:tracePt t="8249" x="850900" y="4133850"/>
          <p14:tracePt t="8265" x="850900" y="4127500"/>
          <p14:tracePt t="8282" x="850900" y="4121150"/>
          <p14:tracePt t="8300" x="850900" y="4102100"/>
          <p14:tracePt t="8315" x="850900" y="4070350"/>
          <p14:tracePt t="8331" x="850900" y="4038600"/>
          <p14:tracePt t="8349" x="850900" y="4006850"/>
          <p14:tracePt t="8365" x="850900" y="3968750"/>
          <p14:tracePt t="8381" x="850900" y="3924300"/>
          <p14:tracePt t="8398" x="850900" y="3911600"/>
          <p14:tracePt t="8415" x="857250" y="3911600"/>
          <p14:tracePt t="8431" x="857250" y="3905250"/>
          <p14:tracePt t="8465" x="857250" y="3898900"/>
          <p14:tracePt t="8481" x="857250" y="3892550"/>
          <p14:tracePt t="8498" x="863600" y="3860800"/>
          <p14:tracePt t="8515" x="876300" y="3822700"/>
          <p14:tracePt t="8532" x="889000" y="3771900"/>
          <p14:tracePt t="8548" x="895350" y="3740150"/>
          <p14:tracePt t="8564" x="901700" y="3721100"/>
          <p14:tracePt t="8582" x="908050" y="3695700"/>
          <p14:tracePt t="8599" x="914400" y="3683000"/>
          <p14:tracePt t="8615" x="920750" y="3676650"/>
          <p14:tracePt t="8634" x="920750" y="3670300"/>
          <p14:tracePt t="8651" x="920750" y="3663950"/>
          <p14:tracePt t="8664" x="927100" y="3657600"/>
          <p14:tracePt t="8681" x="933450" y="3638550"/>
          <p14:tracePt t="8698" x="939800" y="3606800"/>
          <p14:tracePt t="8714" x="946150" y="3575050"/>
          <p14:tracePt t="8731" x="965200" y="3536950"/>
          <p14:tracePt t="8748" x="971550" y="3505200"/>
          <p14:tracePt t="8765" x="971550" y="3498850"/>
          <p14:tracePt t="8800" x="971550" y="3492500"/>
          <p14:tracePt t="8822" x="971550" y="3486150"/>
          <p14:tracePt t="8831" x="971550" y="3479800"/>
          <p14:tracePt t="8848" x="971550" y="3467100"/>
          <p14:tracePt t="8865" x="971550" y="3454400"/>
          <p14:tracePt t="8882" x="977900" y="3435350"/>
          <p14:tracePt t="8899" x="984250" y="3409950"/>
          <p14:tracePt t="8914" x="984250" y="3403600"/>
          <p14:tracePt t="8949" x="984250" y="3384550"/>
          <p14:tracePt t="8965" x="990600" y="3359150"/>
          <p14:tracePt t="8981" x="990600" y="3340100"/>
          <p14:tracePt t="8998" x="990600" y="3314700"/>
          <p14:tracePt t="9017" x="990600" y="3302000"/>
          <p14:tracePt t="9033" x="990600" y="3295650"/>
          <p14:tracePt t="9049" x="990600" y="3289300"/>
          <p14:tracePt t="9100" x="990600" y="3282950"/>
          <p14:tracePt t="9169" x="990600" y="3276600"/>
          <p14:tracePt t="9180" x="990600" y="3263900"/>
          <p14:tracePt t="9184" x="990600" y="3251200"/>
          <p14:tracePt t="9198" x="990600" y="3232150"/>
          <p14:tracePt t="9214" x="990600" y="3225800"/>
          <p14:tracePt t="9231" x="990600" y="3219450"/>
          <p14:tracePt t="9248" x="990600" y="3213100"/>
          <p14:tracePt t="9264" x="990600" y="3200400"/>
          <p14:tracePt t="9280" x="990600" y="3187700"/>
          <p14:tracePt t="9297" x="990600" y="3181350"/>
          <p14:tracePt t="9314" x="990600" y="3168650"/>
          <p14:tracePt t="9330" x="990600" y="3155950"/>
          <p14:tracePt t="9348" x="990600" y="3149600"/>
          <p14:tracePt t="9395" x="990600" y="3143250"/>
          <p14:tracePt t="9939" x="990600" y="3162300"/>
          <p14:tracePt t="9948" x="990600" y="3181350"/>
          <p14:tracePt t="9958" x="990600" y="3238500"/>
          <p14:tracePt t="9980" x="990600" y="3340100"/>
          <p14:tracePt t="9996" x="1041400" y="3473450"/>
          <p14:tracePt t="10013" x="1123950" y="3689350"/>
          <p14:tracePt t="10047" x="1200150" y="3841750"/>
          <p14:tracePt t="10080" x="1257300" y="3937000"/>
          <p14:tracePt t="10098" x="1289050" y="3981450"/>
          <p14:tracePt t="10113" x="1327150" y="4032250"/>
          <p14:tracePt t="10116" x="1339850" y="4051300"/>
          <p14:tracePt t="10132" x="1371600" y="4095750"/>
          <p14:tracePt t="10148" x="1377950" y="4114800"/>
          <p14:tracePt t="10165" x="1390650" y="4127500"/>
          <p14:tracePt t="10181" x="1397000" y="4127500"/>
          <p14:tracePt t="10197" x="1403350" y="4133850"/>
          <p14:tracePt t="10214" x="1422400" y="4140200"/>
          <p14:tracePt t="10231" x="1435100" y="4146550"/>
          <p14:tracePt t="10247" x="1454150" y="4152900"/>
          <p14:tracePt t="10264" x="1517650" y="4165600"/>
          <p14:tracePt t="10280" x="1568450" y="4184650"/>
          <p14:tracePt t="10297" x="1625600" y="4197350"/>
          <p14:tracePt t="10313" x="1676400" y="4210050"/>
          <p14:tracePt t="10330" x="1714500" y="4235450"/>
          <p14:tracePt t="10347" x="1771650" y="4260850"/>
          <p14:tracePt t="10363" x="1822450" y="4286250"/>
          <p14:tracePt t="10381" x="1885950" y="4318000"/>
          <p14:tracePt t="10397" x="1911350" y="4324350"/>
          <p14:tracePt t="10414" x="1936750" y="4330700"/>
          <p14:tracePt t="10430" x="1949450" y="4330700"/>
          <p14:tracePt t="10446" x="1962150" y="4330700"/>
          <p14:tracePt t="10463" x="1962150" y="4337050"/>
          <p14:tracePt t="10480" x="1968500" y="4337050"/>
          <p14:tracePt t="10524" x="1974850" y="4337050"/>
          <p14:tracePt t="10533" x="1981200" y="4343400"/>
          <p14:tracePt t="10547" x="2006600" y="4349750"/>
          <p14:tracePt t="10563" x="2038350" y="4362450"/>
          <p14:tracePt t="10579" x="2089150" y="4375150"/>
          <p14:tracePt t="10596" x="2139950" y="4400550"/>
          <p14:tracePt t="10613" x="2197100" y="4425950"/>
          <p14:tracePt t="10630" x="2228850" y="4432300"/>
          <p14:tracePt t="10647" x="2279650" y="4445000"/>
          <p14:tracePt t="10663" x="2311400" y="4451350"/>
          <p14:tracePt t="10680" x="2324100" y="4451350"/>
          <p14:tracePt t="10697" x="2330450" y="4457700"/>
          <p14:tracePt t="10713" x="2336800" y="4457700"/>
          <p14:tracePt t="10730" x="2343150" y="4457700"/>
          <p14:tracePt t="10746" x="2362200" y="4457700"/>
          <p14:tracePt t="10763" x="2374900" y="4457700"/>
          <p14:tracePt t="10781" x="2381250" y="4457700"/>
          <p14:tracePt t="10797" x="2406650" y="4457700"/>
          <p14:tracePt t="10813" x="2419350" y="4457700"/>
          <p14:tracePt t="10833" x="2425700" y="4457700"/>
          <p14:tracePt t="10846" x="2438400" y="4457700"/>
          <p14:tracePt t="11381" x="2444750" y="4451350"/>
          <p14:tracePt t="11396" x="2451100" y="4451350"/>
          <p14:tracePt t="11403" x="2451100" y="4445000"/>
          <p14:tracePt t="11412" x="2457450" y="4438650"/>
          <p14:tracePt t="11434" x="2457450" y="4432300"/>
          <p14:tracePt t="11445" x="2463800" y="4432300"/>
          <p14:tracePt t="11463" x="2470150" y="4432300"/>
          <p14:tracePt t="11495" x="2495550" y="4406900"/>
          <p14:tracePt t="11529" x="2520950" y="4375150"/>
          <p14:tracePt t="11547" x="2546350" y="4362450"/>
          <p14:tracePt t="11562" x="2571750" y="4343400"/>
          <p14:tracePt t="11579" x="2597150" y="4330700"/>
          <p14:tracePt t="11595" x="2641600" y="4311650"/>
          <p14:tracePt t="11616" x="2698750" y="4273550"/>
          <p14:tracePt t="11623" x="2724150" y="4260850"/>
          <p14:tracePt t="11634" x="2755900" y="4248150"/>
          <p14:tracePt t="11645" x="2806700" y="4235450"/>
          <p14:tracePt t="11662" x="2844800" y="4235450"/>
          <p14:tracePt t="11678" x="2889250" y="4235450"/>
          <p14:tracePt t="11695" x="2946400" y="4235450"/>
          <p14:tracePt t="11712" x="3003550" y="4241800"/>
          <p14:tracePt t="11729" x="3048000" y="4254500"/>
          <p14:tracePt t="11745" x="3111500" y="4279900"/>
          <p14:tracePt t="11763" x="3213100" y="4311650"/>
          <p14:tracePt t="11779" x="3295650" y="4324350"/>
          <p14:tracePt t="11796" x="3378200" y="4343400"/>
          <p14:tracePt t="11812" x="3435350" y="4356100"/>
          <p14:tracePt t="11829" x="3498850" y="4375150"/>
          <p14:tracePt t="11846" x="3556000" y="4381500"/>
          <p14:tracePt t="11863" x="3625850" y="4394200"/>
          <p14:tracePt t="11880" x="3663950" y="4400550"/>
          <p14:tracePt t="11896" x="3708400" y="4406900"/>
          <p14:tracePt t="11912" x="3740150" y="4413250"/>
          <p14:tracePt t="11928" x="3771900" y="4419600"/>
          <p14:tracePt t="11945" x="3810000" y="4438650"/>
          <p14:tracePt t="11961" x="3841750" y="4438650"/>
          <p14:tracePt t="11978" x="3873500" y="4445000"/>
          <p14:tracePt t="11995" x="3905250" y="4451350"/>
          <p14:tracePt t="12012" x="3968750" y="4457700"/>
          <p14:tracePt t="12029" x="3987800" y="4457700"/>
          <p14:tracePt t="12045" x="4013200" y="4464050"/>
          <p14:tracePt t="12063" x="4025900" y="4464050"/>
          <p14:tracePt t="12080" x="4032250" y="4464050"/>
          <p14:tracePt t="12121" x="4032250" y="4470400"/>
          <p14:tracePt t="12141" x="4032250" y="4476750"/>
          <p14:tracePt t="12149" x="4025900" y="4483100"/>
          <p14:tracePt t="12162" x="4013200" y="4483100"/>
          <p14:tracePt t="12179" x="4006850" y="4483100"/>
          <p14:tracePt t="12195" x="4000500" y="4483100"/>
          <p14:tracePt t="12212" x="3994150" y="4483100"/>
          <p14:tracePt t="12305" x="3987800" y="4483100"/>
          <p14:tracePt t="12338" x="3981450" y="4483100"/>
          <p14:tracePt t="12367" x="3975100" y="4483100"/>
          <p14:tracePt t="12391" x="3968750" y="4483100"/>
          <p14:tracePt t="12399" x="3968750" y="4489450"/>
          <p14:tracePt t="12415" x="3962400" y="4489450"/>
          <p14:tracePt t="12447" x="3956050" y="4489450"/>
          <p14:tracePt t="12582" x="3949700" y="4489450"/>
          <p14:tracePt t="12597" x="3943350" y="4489450"/>
          <p14:tracePt t="12617" x="3937000" y="4489450"/>
          <p14:tracePt t="12629" x="3930650" y="4489450"/>
          <p14:tracePt t="12635" x="3924300" y="4489450"/>
          <p14:tracePt t="12656" x="3917950" y="4489450"/>
          <p14:tracePt t="12689" x="3911600" y="4489450"/>
          <p14:tracePt t="12696" x="3911600" y="4495800"/>
          <p14:tracePt t="12705" x="3905250" y="4495800"/>
          <p14:tracePt t="12713" x="3905250" y="4502150"/>
          <p14:tracePt t="12728" x="3898900" y="4502150"/>
          <p14:tracePt t="12744" x="3886200" y="4502150"/>
          <p14:tracePt t="12761" x="3873500" y="4508500"/>
          <p14:tracePt t="12778" x="3854450" y="4508500"/>
          <p14:tracePt t="12795" x="3835400" y="4508500"/>
          <p14:tracePt t="12811" x="3822700" y="4508500"/>
          <p14:tracePt t="12828" x="3816350" y="4508500"/>
          <p14:tracePt t="12861" x="3816350" y="4514850"/>
          <p14:tracePt t="12885" x="3810000" y="4514850"/>
          <p14:tracePt t="12911" x="3803650" y="4521200"/>
          <p14:tracePt t="12917" x="3797300" y="4527550"/>
          <p14:tracePt t="12933" x="3790950" y="4533900"/>
          <p14:tracePt t="12949" x="3784600" y="4540250"/>
          <p14:tracePt t="12964" x="3778250" y="4546600"/>
          <p14:tracePt t="12980" x="3771900" y="4546600"/>
          <p14:tracePt t="13006" x="3765550" y="4546600"/>
          <p14:tracePt t="13028" x="3759200" y="4546600"/>
          <p14:tracePt t="13043" x="3752850" y="4552950"/>
          <p14:tracePt t="13074" x="3746500" y="4552950"/>
          <p14:tracePt t="13280" x="3740150" y="4552950"/>
          <p14:tracePt t="13295" x="3733800" y="4552950"/>
          <p14:tracePt t="13305" x="3721100" y="4552950"/>
          <p14:tracePt t="13310" x="3714750" y="4552950"/>
          <p14:tracePt t="13327" x="3708400" y="4546600"/>
          <p14:tracePt t="13361" x="3676650" y="4540250"/>
          <p14:tracePt t="13394" x="3670300" y="4533900"/>
          <p14:tracePt t="13872" x="3663950" y="4527550"/>
          <p14:tracePt t="13881" x="3657600" y="4514850"/>
          <p14:tracePt t="13888" x="3657600" y="4508500"/>
          <p14:tracePt t="13904" x="3657600" y="4502150"/>
          <p14:tracePt t="13920" x="3651250" y="4502150"/>
          <p14:tracePt t="14057" x="3651250" y="4495800"/>
          <p14:tracePt t="14132" x="3644900" y="4489450"/>
          <p14:tracePt t="14148" x="3644900" y="4483100"/>
          <p14:tracePt t="14156" x="3638550" y="4476750"/>
          <p14:tracePt t="14163" x="3638550" y="4470400"/>
          <p14:tracePt t="14177" x="3632200" y="4464050"/>
          <p14:tracePt t="14193" x="3632200" y="4457700"/>
          <p14:tracePt t="14210" x="3625850" y="4445000"/>
          <p14:tracePt t="14227" x="3619500" y="4432300"/>
          <p14:tracePt t="14243" x="3619500" y="4413250"/>
          <p14:tracePt t="14260" x="3619500" y="4406900"/>
          <p14:tracePt t="14277" x="3613150" y="4394200"/>
          <p14:tracePt t="14293" x="3606800" y="4381500"/>
          <p14:tracePt t="14310" x="3606800" y="4375150"/>
          <p14:tracePt t="14329" x="3600450" y="4375150"/>
          <p14:tracePt t="14343" x="3600450" y="4362450"/>
          <p14:tracePt t="14363" x="3600450" y="4349750"/>
          <p14:tracePt t="14377" x="3600450" y="4343400"/>
          <p14:tracePt t="14394" x="3600450" y="4337050"/>
          <p14:tracePt t="14409" x="3600450" y="4330700"/>
          <p14:tracePt t="14426" x="3594100" y="4318000"/>
          <p14:tracePt t="14443" x="3594100" y="4311650"/>
          <p14:tracePt t="14460" x="3594100" y="4305300"/>
          <p14:tracePt t="14477" x="3594100" y="4298950"/>
          <p14:tracePt t="14493" x="3587750" y="4279900"/>
          <p14:tracePt t="14510" x="3587750" y="4267200"/>
          <p14:tracePt t="14526" x="3581400" y="4254500"/>
          <p14:tracePt t="14543" x="3575050" y="4235450"/>
          <p14:tracePt t="14560" x="3556000" y="4191000"/>
          <p14:tracePt t="14577" x="3517900" y="4114800"/>
          <p14:tracePt t="14594" x="3505200" y="4089400"/>
          <p14:tracePt t="14614" x="3492500" y="4076700"/>
          <p14:tracePt t="14622" x="3486150" y="4064000"/>
          <p14:tracePt t="14627" x="3486150" y="4057650"/>
          <p14:tracePt t="14643" x="3479800" y="4038600"/>
          <p14:tracePt t="14659" x="3467100" y="4013200"/>
          <p14:tracePt t="14676" x="3467100" y="4000500"/>
          <p14:tracePt t="14694" x="3454400" y="3968750"/>
          <p14:tracePt t="14712" x="3441700" y="3930650"/>
          <p14:tracePt t="14727" x="3429000" y="3917950"/>
          <p14:tracePt t="14743" x="3416300" y="3898900"/>
          <p14:tracePt t="14760" x="3409950" y="3879850"/>
          <p14:tracePt t="14777" x="3403600" y="3854450"/>
          <p14:tracePt t="14793" x="3390900" y="3829050"/>
          <p14:tracePt t="14810" x="3384550" y="3816350"/>
          <p14:tracePt t="14826" x="3378200" y="3797300"/>
          <p14:tracePt t="14843" x="3378200" y="3790950"/>
          <p14:tracePt t="14861" x="3378200" y="3771900"/>
          <p14:tracePt t="14877" x="3371850" y="3771900"/>
          <p14:tracePt t="14893" x="3371850" y="3765550"/>
          <p14:tracePt t="14909" x="3365500" y="3759200"/>
          <p14:tracePt t="14927" x="3365500" y="3752850"/>
          <p14:tracePt t="14970" x="3365500" y="3746500"/>
          <p14:tracePt t="14988" x="3359150" y="3740150"/>
          <p14:tracePt t="14994" x="3359150" y="3733800"/>
          <p14:tracePt t="15009" x="3352800" y="3733800"/>
          <p14:tracePt t="15026" x="3346450" y="3721100"/>
          <p14:tracePt t="15043" x="3340100" y="3714750"/>
          <p14:tracePt t="15060" x="3340100" y="3708400"/>
          <p14:tracePt t="15076" x="3340100" y="3702050"/>
          <p14:tracePt t="15093" x="3333750" y="3695700"/>
          <p14:tracePt t="15113" x="3327400" y="3695700"/>
          <p14:tracePt t="15127" x="3327400" y="3689350"/>
          <p14:tracePt t="15176" x="3327400" y="3683000"/>
          <p14:tracePt t="15198" x="3327400" y="3676650"/>
          <p14:tracePt t="15205" x="3321050" y="3676650"/>
          <p14:tracePt t="15272" x="3321050" y="3670300"/>
          <p14:tracePt t="15296" x="3314700" y="3663950"/>
          <p14:tracePt t="15304" x="3308350" y="3651250"/>
          <p14:tracePt t="15309" x="3302000" y="3638550"/>
          <p14:tracePt t="15325" x="3282950" y="3600450"/>
          <p14:tracePt t="15342" x="3270250" y="3581400"/>
          <p14:tracePt t="15359" x="3263900" y="3562350"/>
          <p14:tracePt t="15378" x="3257550" y="3556000"/>
          <p14:tracePt t="15393" x="3251200" y="3549650"/>
          <p14:tracePt t="15409" x="3251200" y="3543300"/>
          <p14:tracePt t="15426" x="3251200" y="3536950"/>
          <p14:tracePt t="15442" x="3251200" y="3524250"/>
          <p14:tracePt t="15459" x="3251200" y="3511550"/>
          <p14:tracePt t="15492" x="3251200" y="3505200"/>
          <p14:tracePt t="15509" x="3251200" y="3492500"/>
          <p14:tracePt t="15526" x="3251200" y="3473450"/>
          <p14:tracePt t="15543" x="3251200" y="3460750"/>
          <p14:tracePt t="15559" x="3251200" y="3454400"/>
          <p14:tracePt t="15575" x="3251200" y="3448050"/>
          <p14:tracePt t="15610" x="3251200" y="3441700"/>
          <p14:tracePt t="15626" x="3251200" y="3435350"/>
          <p14:tracePt t="15647" x="3251200" y="3429000"/>
          <p14:tracePt t="15659" x="3251200" y="3422650"/>
          <p14:tracePt t="15678" x="3251200" y="3397250"/>
          <p14:tracePt t="15708" x="3251200" y="3390900"/>
          <p14:tracePt t="15725" x="3251200" y="3384550"/>
          <p14:tracePt t="15763" x="3251200" y="3378200"/>
          <p14:tracePt t="15778" x="3251200" y="3371850"/>
          <p14:tracePt t="15786" x="3251200" y="3365500"/>
          <p14:tracePt t="15802" x="3251200" y="3359150"/>
          <p14:tracePt t="15826" x="3251200" y="3352800"/>
          <p14:tracePt t="15834" x="3251200" y="3346450"/>
          <p14:tracePt t="15850" x="3251200" y="3340100"/>
          <p14:tracePt t="15867" x="3251200" y="3327400"/>
          <p14:tracePt t="15892" x="3251200" y="3321050"/>
          <p14:tracePt t="15915" x="3251200" y="3314700"/>
          <p14:tracePt t="15944" x="3251200" y="3308350"/>
          <p14:tracePt t="15960" x="3251200" y="3302000"/>
          <p14:tracePt t="15973" x="3257550" y="3295650"/>
          <p14:tracePt t="15989" x="3257550" y="3289300"/>
          <p14:tracePt t="16006" x="3257550" y="3282950"/>
          <p14:tracePt t="16014" x="3263900" y="3282950"/>
          <p14:tracePt t="16025" x="3270250" y="3276600"/>
          <p14:tracePt t="16042" x="3282950" y="3270250"/>
          <p14:tracePt t="16059" x="3282950" y="3257550"/>
          <p14:tracePt t="16075" x="3302000" y="3244850"/>
          <p14:tracePt t="16092" x="3308350" y="3238500"/>
          <p14:tracePt t="16109" x="3314700" y="3225800"/>
          <p14:tracePt t="16121" x="3321050" y="3225800"/>
          <p14:tracePt t="16131" x="3327400" y="3213100"/>
          <p14:tracePt t="16143" x="3333750" y="3206750"/>
          <p14:tracePt t="16158" x="3340100" y="3206750"/>
          <p14:tracePt t="16177" x="3346450" y="3200400"/>
          <p14:tracePt t="17413" x="3352800" y="3187700"/>
          <p14:tracePt t="17419" x="3359150" y="3175000"/>
          <p14:tracePt t="17427" x="3359150" y="3162300"/>
          <p14:tracePt t="17440" x="3371850" y="3136900"/>
          <p14:tracePt t="17457" x="3378200" y="3124200"/>
          <p14:tracePt t="17473" x="3384550" y="3105150"/>
          <p14:tracePt t="17491" x="3384550" y="3098800"/>
          <p14:tracePt t="17525" x="3384550" y="3092450"/>
          <p14:tracePt t="17557" x="3384550" y="3086100"/>
          <p14:tracePt t="17591" x="3384550" y="3079750"/>
          <p14:tracePt t="17710" x="3390900" y="3079750"/>
          <p14:tracePt t="17789" x="3390900" y="3073400"/>
          <p14:tracePt t="17811" x="3397250" y="3060700"/>
          <p14:tracePt t="17843" x="3403600" y="3060700"/>
          <p14:tracePt t="17851" x="3403600" y="3048000"/>
          <p14:tracePt t="17867" x="3403600" y="3041650"/>
          <p14:tracePt t="17875" x="3409950" y="3035300"/>
          <p14:tracePt t="17891" x="3409950" y="3022600"/>
          <p14:tracePt t="17908" x="3409950" y="3003550"/>
          <p14:tracePt t="17927" x="3409950" y="2946400"/>
          <p14:tracePt t="17940" x="3409950" y="2927350"/>
          <p14:tracePt t="17957" x="3409950" y="2870200"/>
          <p14:tracePt t="17976" x="3409950" y="2832100"/>
          <p14:tracePt t="17990" x="3409950" y="2806700"/>
          <p14:tracePt t="18007" x="3409950" y="2774950"/>
          <p14:tracePt t="18023" x="3403600" y="2743200"/>
          <p14:tracePt t="18040" x="3397250" y="2724150"/>
          <p14:tracePt t="18057" x="3397250" y="2711450"/>
          <p14:tracePt t="18090" x="3397250" y="2705100"/>
          <p14:tracePt t="18106" x="3397250" y="2692400"/>
          <p14:tracePt t="18123" x="3397250" y="2686050"/>
          <p14:tracePt t="18140" x="3397250" y="2679700"/>
          <p14:tracePt t="18158" x="3390900" y="2673350"/>
          <p14:tracePt t="18174" x="3390900" y="2667000"/>
          <p14:tracePt t="18191" x="3390900" y="2660650"/>
          <p14:tracePt t="18207" x="3390900" y="2654300"/>
          <p14:tracePt t="18254" x="3390900" y="2647950"/>
          <p14:tracePt t="18274" x="3390900" y="2641600"/>
          <p14:tracePt t="18280" x="3390900" y="2635250"/>
          <p14:tracePt t="18290" x="3384550" y="2635250"/>
          <p14:tracePt t="18307" x="3384550" y="2628900"/>
          <p14:tracePt t="18324" x="3384550" y="2622550"/>
          <p14:tracePt t="18341" x="3384550" y="2616200"/>
          <p14:tracePt t="18356" x="3384550" y="2609850"/>
          <p14:tracePt t="18376" x="3384550" y="2603500"/>
          <p14:tracePt t="18391" x="3378200" y="2597150"/>
          <p14:tracePt t="18423" x="3378200" y="2590800"/>
          <p14:tracePt t="18446" x="3378200" y="2584450"/>
          <p14:tracePt t="18462" x="3378200" y="2578100"/>
          <p14:tracePt t="18478" x="3378200" y="2571750"/>
          <p14:tracePt t="18492" x="3378200" y="2565400"/>
          <p14:tracePt t="18500" x="3371850" y="2559050"/>
          <p14:tracePt t="18540" x="3371850" y="2552700"/>
          <p14:tracePt t="18623" x="3371850" y="2546350"/>
          <p14:tracePt t="18655" x="3371850" y="2540000"/>
          <p14:tracePt t="18931" x="3371850" y="2533650"/>
          <p14:tracePt t="18946" x="3371850" y="2527300"/>
          <p14:tracePt t="18961" x="3378200" y="2527300"/>
          <p14:tracePt t="21498" x="3371850" y="2520950"/>
          <p14:tracePt t="21506" x="3359150" y="2514600"/>
          <p14:tracePt t="21512" x="3340100" y="2495550"/>
          <p14:tracePt t="21520" x="3314700" y="2482850"/>
          <p14:tracePt t="21537" x="3282950" y="2470150"/>
          <p14:tracePt t="21554" x="3257550" y="2457450"/>
          <p14:tracePt t="21571" x="3251200" y="2457450"/>
          <p14:tracePt t="21604" x="3244850" y="2457450"/>
          <p14:tracePt t="21718" x="3244850" y="2451100"/>
          <p14:tracePt t="21831" x="3244850" y="2444750"/>
          <p14:tracePt t="21839" x="3244850" y="2438400"/>
          <p14:tracePt t="21854" x="3244850" y="2432050"/>
          <p14:tracePt t="21870" x="3257550" y="2419350"/>
          <p14:tracePt t="21890" x="3270250" y="2400300"/>
          <p14:tracePt t="21904" x="3270250" y="2393950"/>
          <p14:tracePt t="21920" x="3276600" y="2393950"/>
          <p14:tracePt t="21937" x="3282950" y="2387600"/>
          <p14:tracePt t="22088" x="3282950" y="2381250"/>
          <p14:tracePt t="22096" x="3289300" y="2381250"/>
          <p14:tracePt t="22162" x="3289300" y="2374900"/>
          <p14:tracePt t="22178" x="3295650" y="2374900"/>
          <p14:tracePt t="22208" x="3295650" y="2368550"/>
          <p14:tracePt t="22238" x="3302000" y="2368550"/>
          <p14:tracePt t="22255" x="3302000" y="2362200"/>
          <p14:tracePt t="22261" x="3308350" y="2362200"/>
          <p14:tracePt t="22276" x="3308350" y="2355850"/>
          <p14:tracePt t="22304" x="3314700" y="2355850"/>
          <p14:tracePt t="22316" x="3321050" y="2349500"/>
          <p14:tracePt t="22332" x="3327400" y="2343150"/>
          <p14:tracePt t="22354" x="3327400" y="2336800"/>
          <p14:tracePt t="22363" x="3333750" y="2336800"/>
          <p14:tracePt t="22384" x="3340100" y="2330450"/>
          <p14:tracePt t="22400" x="3346450" y="2324100"/>
          <p14:tracePt t="22416" x="3346450" y="2317750"/>
          <p14:tracePt t="22423" x="3352800" y="2317750"/>
          <p14:tracePt t="22438" x="3359150" y="2317750"/>
          <p14:tracePt t="22453" x="3365500" y="2311400"/>
          <p14:tracePt t="22470" x="3365500" y="2305050"/>
          <p14:tracePt t="22489" x="3371850" y="2305050"/>
          <p14:tracePt t="22525" x="3371850" y="2298700"/>
          <p14:tracePt t="22540" x="3378200" y="2298700"/>
          <p14:tracePt t="22556" x="3384550" y="2292350"/>
          <p14:tracePt t="22572" x="3384550" y="2286000"/>
          <p14:tracePt t="22587" x="3390900" y="2279650"/>
          <p14:tracePt t="22603" x="3403600" y="2279650"/>
          <p14:tracePt t="22620" x="3409950" y="2273300"/>
          <p14:tracePt t="22637" x="3422650" y="2273300"/>
          <p14:tracePt t="22653" x="3435350" y="2273300"/>
          <p14:tracePt t="22670" x="3448050" y="2266950"/>
          <p14:tracePt t="22686" x="3460750" y="2266950"/>
          <p14:tracePt t="22720" x="3460750" y="2260600"/>
          <p14:tracePt t="24887" x="3467100" y="2279650"/>
          <p14:tracePt t="24895" x="3498850" y="2324100"/>
          <p14:tracePt t="24906" x="3517900" y="2381250"/>
          <p14:tracePt t="24918" x="3581400" y="2501900"/>
          <p14:tracePt t="24935" x="3625850" y="2616200"/>
          <p14:tracePt t="24951" x="3638550" y="2641600"/>
          <p14:tracePt t="24968" x="3638550" y="2647950"/>
          <p14:tracePt t="25003" x="3638550" y="2654300"/>
          <p14:tracePt t="25035" x="3638550" y="2673350"/>
          <p14:tracePt t="25052" x="3632200" y="2686050"/>
          <p14:tracePt t="25068" x="3619500" y="2698750"/>
          <p14:tracePt t="25085" x="3606800" y="2705100"/>
          <p14:tracePt t="25101" x="3600450" y="2717800"/>
          <p14:tracePt t="25118" x="3575050" y="2730500"/>
          <p14:tracePt t="25122" x="3549650" y="2730500"/>
          <p14:tracePt t="25134" x="3530600" y="2736850"/>
          <p14:tracePt t="25151" x="3505200" y="2736850"/>
          <p14:tracePt t="25167" x="3479800" y="2743200"/>
          <p14:tracePt t="25185" x="3454400" y="2743200"/>
          <p14:tracePt t="25202" x="3435350" y="2743200"/>
          <p14:tracePt t="25218" x="3422650" y="2743200"/>
          <p14:tracePt t="25238" x="3409950" y="2736850"/>
          <p14:tracePt t="25251" x="3390900" y="2730500"/>
          <p14:tracePt t="25268" x="3371850" y="2730500"/>
          <p14:tracePt t="25285" x="3327400" y="2698750"/>
          <p14:tracePt t="25300" x="3302000" y="2679700"/>
          <p14:tracePt t="25317" x="3263900" y="2667000"/>
          <p14:tracePt t="25334" x="3257550" y="2654300"/>
          <p14:tracePt t="25420" x="3257550" y="2641600"/>
          <p14:tracePt t="25428" x="3257550" y="2635250"/>
          <p14:tracePt t="25436" x="3257550" y="2628900"/>
          <p14:tracePt t="25451" x="3263900" y="2603500"/>
          <p14:tracePt t="25468" x="3289300" y="2559050"/>
          <p14:tracePt t="25484" x="3295650" y="2546350"/>
          <p14:tracePt t="25541" x="3295650" y="2520950"/>
          <p14:tracePt t="25552" x="3295650" y="2501900"/>
          <p14:tracePt t="25567" x="3295650" y="2495550"/>
          <p14:tracePt t="25584" x="3302000" y="2489200"/>
          <p14:tracePt t="25600" x="3314700" y="2463800"/>
          <p14:tracePt t="25617" x="3321050" y="2444750"/>
          <p14:tracePt t="25634" x="3333750" y="2419350"/>
          <p14:tracePt t="25651" x="3352800" y="2400300"/>
          <p14:tracePt t="25668" x="3371850" y="2381250"/>
          <p14:tracePt t="25685" x="3403600" y="2343150"/>
          <p14:tracePt t="25706" x="3416300" y="2330450"/>
          <p14:tracePt t="25718" x="3422650" y="2317750"/>
          <p14:tracePt t="25734" x="3435350" y="2311400"/>
          <p14:tracePt t="25750" x="3435350" y="2305050"/>
          <p14:tracePt t="25769" x="3441700" y="2298700"/>
          <p14:tracePt t="25785" x="3448050" y="2292350"/>
          <p14:tracePt t="25801" x="3454400" y="2286000"/>
          <p14:tracePt t="25818" x="3473450" y="2273300"/>
          <p14:tracePt t="25834" x="3498850" y="2247900"/>
          <p14:tracePt t="25851" x="3511550" y="2241550"/>
          <p14:tracePt t="25867" x="3517900" y="2235200"/>
          <p14:tracePt t="25884" x="3524250" y="2228850"/>
          <p14:tracePt t="25917" x="3530600" y="2228850"/>
          <p14:tracePt t="25936" x="3543300" y="2228850"/>
          <p14:tracePt t="25950" x="3568700" y="2222500"/>
          <p14:tracePt t="25967" x="3581400" y="2222500"/>
          <p14:tracePt t="25983" x="3600450" y="2222500"/>
          <p14:tracePt t="26000" x="3606800" y="2222500"/>
          <p14:tracePt t="26017" x="3613150" y="2222500"/>
          <p14:tracePt t="26053" x="3619500" y="2222500"/>
          <p14:tracePt t="26073" x="3625850" y="2222500"/>
          <p14:tracePt t="26089" x="3632200" y="2222500"/>
          <p14:tracePt t="26101" x="3644900" y="2228850"/>
          <p14:tracePt t="26117" x="3651250" y="2241550"/>
          <p14:tracePt t="26133" x="3676650" y="2254250"/>
          <p14:tracePt t="26152" x="3689350" y="2260600"/>
          <p14:tracePt t="26167" x="3702050" y="2273300"/>
          <p14:tracePt t="26184" x="3721100" y="2292350"/>
          <p14:tracePt t="26200" x="3733800" y="2305050"/>
          <p14:tracePt t="26217" x="3740150" y="2317750"/>
          <p14:tracePt t="26234" x="3759200" y="2330450"/>
          <p14:tracePt t="26250" x="3771900" y="2355850"/>
          <p14:tracePt t="26268" x="3790950" y="2381250"/>
          <p14:tracePt t="26284" x="3810000" y="2406650"/>
          <p14:tracePt t="26301" x="3822700" y="2425700"/>
          <p14:tracePt t="26317" x="3829050" y="2438400"/>
          <p14:tracePt t="26334" x="3829050" y="2444750"/>
          <p14:tracePt t="26351" x="3829050" y="2463800"/>
          <p14:tracePt t="26366" x="3829050" y="2482850"/>
          <p14:tracePt t="26384" x="3829050" y="2501900"/>
          <p14:tracePt t="26400" x="3829050" y="2514600"/>
          <p14:tracePt t="26416" x="3829050" y="2552700"/>
          <p14:tracePt t="26433" x="3822700" y="2578100"/>
          <p14:tracePt t="26450" x="3816350" y="2603500"/>
          <p14:tracePt t="26467" x="3810000" y="2622550"/>
          <p14:tracePt t="26484" x="3803650" y="2635250"/>
          <p14:tracePt t="26501" x="3797300" y="2654300"/>
          <p14:tracePt t="26517" x="3797300" y="2660650"/>
          <p14:tracePt t="26533" x="3790950" y="2660650"/>
          <p14:tracePt t="26566" x="3790950" y="2667000"/>
          <p14:tracePt t="26591" x="3784600" y="2667000"/>
          <p14:tracePt t="26621" x="3784600" y="2673350"/>
          <p14:tracePt t="26636" x="3784600" y="2679700"/>
          <p14:tracePt t="26645" x="3778250" y="2679700"/>
          <p14:tracePt t="26660" x="3771900" y="2686050"/>
          <p14:tracePt t="26681" x="3765550" y="2692400"/>
          <p14:tracePt t="26705" x="3759200" y="2692400"/>
          <p14:tracePt t="26760" x="3759200" y="2698750"/>
          <p14:tracePt t="26793" x="3752850" y="2698750"/>
          <p14:tracePt t="26800" x="3746500" y="2698750"/>
          <p14:tracePt t="26808" x="3746500" y="2705100"/>
          <p14:tracePt t="26822" x="3746500" y="2711450"/>
          <p14:tracePt t="26833" x="3740150" y="2717800"/>
          <p14:tracePt t="26849" x="3733800" y="2724150"/>
          <p14:tracePt t="26866" x="3727450" y="2730500"/>
          <p14:tracePt t="26883" x="3721100" y="2736850"/>
          <p14:tracePt t="26899" x="3708400" y="2736850"/>
          <p14:tracePt t="26917" x="3695700" y="2768600"/>
          <p14:tracePt t="26934" x="3676650" y="2787650"/>
          <p14:tracePt t="26950" x="3644900" y="2819400"/>
          <p14:tracePt t="26966" x="3619500" y="2851150"/>
          <p14:tracePt t="26983" x="3594100" y="2870200"/>
          <p14:tracePt t="27000" x="3581400" y="2876550"/>
          <p14:tracePt t="27016" x="3575050" y="2882900"/>
          <p14:tracePt t="27033" x="3568700" y="2882900"/>
          <p14:tracePt t="27091" x="3568700" y="2889250"/>
          <p14:tracePt t="27099" x="3562350" y="2889250"/>
          <p14:tracePt t="27122" x="3562350" y="2895600"/>
          <p14:tracePt t="27131" x="3556000" y="2895600"/>
          <p14:tracePt t="27185" x="3549650" y="2895600"/>
          <p14:tracePt t="27202" x="3549650" y="2901950"/>
          <p14:tracePt t="27224" x="3543300" y="2908300"/>
          <p14:tracePt t="27231" x="3536950" y="2921000"/>
          <p14:tracePt t="27241" x="3530600" y="2921000"/>
          <p14:tracePt t="27249" x="3530600" y="2933700"/>
          <p14:tracePt t="27267" x="3524250" y="2959100"/>
          <p14:tracePt t="27283" x="3511550" y="3003550"/>
          <p14:tracePt t="27303" x="3505200" y="3079750"/>
          <p14:tracePt t="27317" x="3505200" y="3136900"/>
          <p14:tracePt t="27333" x="3505200" y="3187700"/>
          <p14:tracePt t="27349" x="3505200" y="3238500"/>
          <p14:tracePt t="27366" x="3505200" y="3289300"/>
          <p14:tracePt t="27383" x="3505200" y="3333750"/>
          <p14:tracePt t="27399" x="3505200" y="3365500"/>
          <p14:tracePt t="27415" x="3498850" y="3454400"/>
          <p14:tracePt t="27433" x="3492500" y="3524250"/>
          <p14:tracePt t="27449" x="3492500" y="3543300"/>
          <p14:tracePt t="27465" x="3486150" y="3575050"/>
          <p14:tracePt t="27482" x="3486150" y="3606800"/>
          <p14:tracePt t="27499" x="3486150" y="3632200"/>
          <p14:tracePt t="27516" x="3486150" y="3651250"/>
          <p14:tracePt t="27533" x="3486150" y="3663950"/>
          <p14:tracePt t="27554" x="3486150" y="3676650"/>
          <p14:tracePt t="27566" x="3486150" y="3683000"/>
          <p14:tracePt t="27582" x="3486150" y="3702050"/>
          <p14:tracePt t="27599" x="3486150" y="3721100"/>
          <p14:tracePt t="27616" x="3486150" y="3752850"/>
          <p14:tracePt t="27632" x="3498850" y="3797300"/>
          <p14:tracePt t="27649" x="3498850" y="3829050"/>
          <p14:tracePt t="27665" x="3498850" y="3867150"/>
          <p14:tracePt t="27683" x="3498850" y="3911600"/>
          <p14:tracePt t="27698" x="3498850" y="3949700"/>
          <p14:tracePt t="27715" x="3498850" y="4019550"/>
          <p14:tracePt t="27732" x="3505200" y="4070350"/>
          <p14:tracePt t="27749" x="3511550" y="4108450"/>
          <p14:tracePt t="27765" x="3517900" y="4146550"/>
          <p14:tracePt t="27782" x="3517900" y="4171950"/>
          <p14:tracePt t="27804" x="3530600" y="4210050"/>
          <p14:tracePt t="27818" x="3530600" y="4305300"/>
          <p14:tracePt t="27833" x="3530600" y="4349750"/>
          <p14:tracePt t="27849" x="3517900" y="4413250"/>
          <p14:tracePt t="27865" x="3498850" y="4457700"/>
          <p14:tracePt t="27882" x="3486150" y="4489450"/>
          <p14:tracePt t="27899" x="3467100" y="4527550"/>
          <p14:tracePt t="27915" x="3448050" y="4552950"/>
          <p14:tracePt t="27932" x="3422650" y="4578350"/>
          <p14:tracePt t="27949" x="3416300" y="4597400"/>
          <p14:tracePt t="27965" x="3403600" y="4610100"/>
          <p14:tracePt t="27982" x="3384550" y="4629150"/>
          <p14:tracePt t="27999" x="3365500" y="4648200"/>
          <p14:tracePt t="28016" x="3346450" y="4667250"/>
          <p14:tracePt t="28032" x="3327400" y="4673600"/>
          <p14:tracePt t="28048" x="3321050" y="4679950"/>
          <p14:tracePt t="28065" x="3314700" y="4686300"/>
          <p14:tracePt t="28115" x="3314700" y="4692650"/>
          <p14:tracePt t="28293" x="3308350" y="4692650"/>
          <p14:tracePt t="28306" x="3308350" y="4660900"/>
          <p14:tracePt t="28315" x="3308350" y="4641850"/>
          <p14:tracePt t="28332" x="3308350" y="4591050"/>
          <p14:tracePt t="28349" x="3308350" y="4527550"/>
          <p14:tracePt t="28365" x="3308350" y="4451350"/>
          <p14:tracePt t="28383" x="3308350" y="4343400"/>
          <p14:tracePt t="28399" x="3308350" y="4216400"/>
          <p14:tracePt t="28415" x="3308350" y="4146550"/>
          <p14:tracePt t="28432" x="3308350" y="4083050"/>
          <p14:tracePt t="28448" x="3314700" y="4006850"/>
          <p14:tracePt t="28465" x="3327400" y="3917950"/>
          <p14:tracePt t="28482" x="3333750" y="3835400"/>
          <p14:tracePt t="28499" x="3340100" y="3759200"/>
          <p14:tracePt t="28516" x="3340100" y="3638550"/>
          <p14:tracePt t="28531" x="3340100" y="3530600"/>
          <p14:tracePt t="28550" x="3340100" y="3441700"/>
          <p14:tracePt t="28566" x="3340100" y="3340100"/>
          <p14:tracePt t="28588" x="3340100" y="3282950"/>
          <p14:tracePt t="28598" x="3340100" y="3225800"/>
          <p14:tracePt t="28615" x="3340100" y="3187700"/>
          <p14:tracePt t="28619" x="3340100" y="3175000"/>
          <p14:tracePt t="28634" x="3340100" y="3162300"/>
          <p14:tracePt t="28649" x="3340100" y="3149600"/>
          <p14:tracePt t="28665" x="3340100" y="3136900"/>
          <p14:tracePt t="28681" x="3340100" y="3130550"/>
          <p14:tracePt t="28698" x="3340100" y="3124200"/>
          <p14:tracePt t="28731" x="3340100" y="3117850"/>
          <p14:tracePt t="28760" x="3340100" y="3111500"/>
          <p14:tracePt t="28800" x="3340100" y="3105150"/>
          <p14:tracePt t="28821" x="3340100" y="3111500"/>
          <p14:tracePt t="28829" x="3340100" y="3136900"/>
          <p14:tracePt t="28837" x="3340100" y="3187700"/>
          <p14:tracePt t="28847" x="3340100" y="3251200"/>
          <p14:tracePt t="28864" x="3340100" y="3378200"/>
          <p14:tracePt t="28881" x="3359150" y="3562350"/>
          <p14:tracePt t="28898" x="3378200" y="3702050"/>
          <p14:tracePt t="28914" x="3441700" y="4013200"/>
          <p14:tracePt t="28931" x="3467100" y="4248150"/>
          <p14:tracePt t="28948" x="3467100" y="4413250"/>
          <p14:tracePt t="28964" x="3467100" y="4552950"/>
          <p14:tracePt t="28981" x="3454400" y="4635500"/>
          <p14:tracePt t="28998" x="3441700" y="4686300"/>
          <p14:tracePt t="29015" x="3429000" y="4724400"/>
          <p14:tracePt t="29034" x="3409950" y="4743450"/>
          <p14:tracePt t="29051" x="3403600" y="4749800"/>
          <p14:tracePt t="29065" x="3397250" y="4768850"/>
          <p14:tracePt t="29081" x="3397250" y="4787900"/>
          <p14:tracePt t="29128" x="3390900" y="4787900"/>
          <p14:tracePt t="29211" x="3384550" y="4781550"/>
          <p14:tracePt t="29218" x="3378200" y="4756150"/>
          <p14:tracePt t="29232" x="3359150" y="4705350"/>
          <p14:tracePt t="29248" x="3333750" y="4635500"/>
          <p14:tracePt t="29264" x="3314700" y="4578350"/>
          <p14:tracePt t="29281" x="3308350" y="4495800"/>
          <p14:tracePt t="29300" x="3302000" y="4413250"/>
          <p14:tracePt t="29315" x="3302000" y="4311650"/>
          <p14:tracePt t="29331" x="3302000" y="4286250"/>
          <p14:tracePt t="29348" x="3302000" y="4254500"/>
          <p14:tracePt t="29364" x="3308350" y="4216400"/>
          <p14:tracePt t="29381" x="3314700" y="4197350"/>
          <p14:tracePt t="29398" x="3327400" y="4165600"/>
          <p14:tracePt t="29414" x="3327400" y="4146550"/>
          <p14:tracePt t="29431" x="3333750" y="4121150"/>
          <p14:tracePt t="29447" x="3340100" y="4095750"/>
          <p14:tracePt t="29464" x="3346450" y="4070350"/>
          <p14:tracePt t="29481" x="3352800" y="4044950"/>
          <p14:tracePt t="29498" x="3352800" y="4025900"/>
          <p14:tracePt t="29515" x="3352800" y="4019550"/>
          <p14:tracePt t="29532" x="3352800" y="4000500"/>
          <p14:tracePt t="29551" x="3352800" y="3987800"/>
          <p14:tracePt t="29564" x="3352800" y="3981450"/>
          <p14:tracePt t="29581" x="3352800" y="3975100"/>
          <p14:tracePt t="29600" x="3352800" y="3968750"/>
          <p14:tracePt t="29614" x="3352800" y="3962400"/>
          <p14:tracePt t="29630" x="3352800" y="3956050"/>
          <p14:tracePt t="29647" x="3352800" y="3949700"/>
          <p14:tracePt t="29670" x="3352800" y="3943350"/>
          <p14:tracePt t="29694" x="3346450" y="3943350"/>
          <p14:tracePt t="29702" x="3346450" y="3937000"/>
          <p14:tracePt t="29715" x="3346450" y="3930650"/>
          <p14:tracePt t="29732" x="3340100" y="3924300"/>
          <p14:tracePt t="29749" x="3340100" y="3917950"/>
          <p14:tracePt t="29783" x="3340100" y="3911600"/>
          <p14:tracePt t="29827" x="3340100" y="3905250"/>
          <p14:tracePt t="29851" x="3340100" y="3898900"/>
          <p14:tracePt t="29866" x="3340100" y="3892550"/>
          <p14:tracePt t="29882" x="3340100" y="3886200"/>
          <p14:tracePt t="29898" x="3340100" y="3879850"/>
          <p14:tracePt t="29911" x="3340100" y="3873500"/>
          <p14:tracePt t="30034" x="3340100" y="3867150"/>
          <p14:tracePt t="30065" x="3340100" y="3860800"/>
          <p14:tracePt t="30118" x="3340100" y="3854450"/>
          <p14:tracePt t="30478" x="3346450" y="3848100"/>
          <p14:tracePt t="30494" x="3346450" y="3841750"/>
          <p14:tracePt t="30510" x="3346450" y="3835400"/>
          <p14:tracePt t="30590" x="3352800" y="3835400"/>
          <p14:tracePt t="30622" x="3359150" y="3829050"/>
          <p14:tracePt t="30635" x="3365500" y="3822700"/>
          <p14:tracePt t="30647" x="3365500" y="3816350"/>
          <p14:tracePt t="30680" x="3378200" y="3803650"/>
          <p14:tracePt t="30697" x="3384550" y="3797300"/>
          <p14:tracePt t="30745" x="3384550" y="3790950"/>
          <p14:tracePt t="30769" x="3390900" y="3784600"/>
          <p14:tracePt t="30788" x="3390900" y="3778250"/>
          <p14:tracePt t="30792" x="3397250" y="3765550"/>
          <p14:tracePt t="30802" x="3397250" y="3759200"/>
          <p14:tracePt t="30817" x="3403600" y="3733800"/>
          <p14:tracePt t="30830" x="3409950" y="3727450"/>
          <p14:tracePt t="30847" x="3416300" y="3708400"/>
          <p14:tracePt t="30863" x="3422650" y="3702050"/>
          <p14:tracePt t="30880" x="3422650" y="3695700"/>
          <p14:tracePt t="30913" x="3429000" y="3695700"/>
          <p14:tracePt t="30929" x="3429000" y="3689350"/>
          <p14:tracePt t="30946" x="3441700" y="3670300"/>
          <p14:tracePt t="30962" x="3448050" y="3651250"/>
          <p14:tracePt t="30979" x="3454400" y="3632200"/>
          <p14:tracePt t="30997" x="3460750" y="3613150"/>
          <p14:tracePt t="31014" x="3467100" y="3600450"/>
          <p14:tracePt t="31052" x="3467100" y="3594100"/>
          <p14:tracePt t="31063" x="3473450" y="3587750"/>
          <p14:tracePt t="31081" x="3479800" y="3581400"/>
          <p14:tracePt t="31098" x="3486150" y="3575050"/>
          <p14:tracePt t="31113" x="3486150" y="3568700"/>
          <p14:tracePt t="31130" x="3492500" y="3562350"/>
          <p14:tracePt t="31146" x="3498850" y="3556000"/>
          <p14:tracePt t="31163" x="3498850" y="3549650"/>
          <p14:tracePt t="31179" x="3505200" y="3543300"/>
          <p14:tracePt t="31196" x="3505200" y="3530600"/>
          <p14:tracePt t="31213" x="3511550" y="3524250"/>
          <p14:tracePt t="31229" x="3511550" y="3517900"/>
          <p14:tracePt t="31262" x="3517900" y="3511550"/>
          <p14:tracePt t="31279" x="3517900" y="3498850"/>
          <p14:tracePt t="31296" x="3524250" y="3492500"/>
          <p14:tracePt t="31329" x="3530600" y="3486150"/>
          <p14:tracePt t="31349" x="3536950" y="3479800"/>
          <p14:tracePt t="31364" x="3536950" y="3473450"/>
          <p14:tracePt t="31379" x="3543300" y="3467100"/>
          <p14:tracePt t="31396" x="3543300" y="3460750"/>
          <p14:tracePt t="31412" x="3549650" y="3448050"/>
          <p14:tracePt t="31429" x="3549650" y="3441700"/>
          <p14:tracePt t="31446" x="3562350" y="3429000"/>
          <p14:tracePt t="31462" x="3562350" y="3422650"/>
          <p14:tracePt t="31480" x="3562350" y="3416300"/>
          <p14:tracePt t="31513" x="3568700" y="3416300"/>
          <p14:tracePt t="31529" x="3568700" y="3409950"/>
          <p14:tracePt t="31616" x="3568700" y="3397250"/>
          <p14:tracePt t="31623" x="3568700" y="3390900"/>
          <p14:tracePt t="31634" x="3562350" y="3384550"/>
          <p14:tracePt t="31638" x="3562350" y="3378200"/>
          <p14:tracePt t="31654" x="3556000" y="3371850"/>
          <p14:tracePt t="31663" x="3556000" y="3365500"/>
          <p14:tracePt t="31679" x="3556000" y="3352800"/>
          <p14:tracePt t="31696" x="3556000" y="3346450"/>
          <p14:tracePt t="31712" x="3549650" y="3346450"/>
          <p14:tracePt t="31730" x="3549650" y="3340100"/>
          <p14:tracePt t="31748" x="3549650" y="3333750"/>
          <p14:tracePt t="31763" x="3549650" y="3327400"/>
          <p14:tracePt t="31780" x="3549650" y="3314700"/>
          <p14:tracePt t="31796" x="3543300" y="3302000"/>
          <p14:tracePt t="31832" x="3530600" y="3289300"/>
          <p14:tracePt t="31847" x="3498850" y="3276600"/>
          <p14:tracePt t="31863" x="3467100" y="3263900"/>
          <p14:tracePt t="31879" x="3448050" y="3257550"/>
          <p14:tracePt t="31896" x="3441700" y="3251200"/>
          <p14:tracePt t="31912" x="3435350" y="3251200"/>
          <p14:tracePt t="32016" x="3435350" y="3244850"/>
          <p14:tracePt t="32029" x="3441700" y="3232150"/>
          <p14:tracePt t="32037" x="3454400" y="3225800"/>
          <p14:tracePt t="32045" x="3473450" y="3219450"/>
          <p14:tracePt t="32062" x="3505200" y="3213100"/>
          <p14:tracePt t="32079" x="3556000" y="3213100"/>
          <p14:tracePt t="32095" x="3644900" y="3206750"/>
          <p14:tracePt t="32112" x="3721100" y="3206750"/>
          <p14:tracePt t="32128" x="3816350" y="3206750"/>
          <p14:tracePt t="32145" x="3917950" y="3206750"/>
          <p14:tracePt t="32162" x="4000500" y="3213100"/>
          <p14:tracePt t="32178" x="4089400" y="3213100"/>
          <p14:tracePt t="32195" x="4140200" y="3219450"/>
          <p14:tracePt t="32212" x="4159250" y="3219450"/>
          <p14:tracePt t="32229" x="4165600" y="3219450"/>
          <p14:tracePt t="32267" x="4165600" y="3225800"/>
          <p14:tracePt t="32278" x="4165600" y="3251200"/>
          <p14:tracePt t="32298" x="4178300" y="3289300"/>
          <p14:tracePt t="32314" x="4235450" y="3479800"/>
          <p14:tracePt t="32331" x="4273550" y="3587750"/>
          <p14:tracePt t="32345" x="4286250" y="3670300"/>
          <p14:tracePt t="32361" x="4330700" y="3771900"/>
          <p14:tracePt t="32378" x="4368800" y="3879850"/>
          <p14:tracePt t="32395" x="4425950" y="4006850"/>
          <p14:tracePt t="32411" x="4451350" y="4083050"/>
          <p14:tracePt t="32429" x="4489450" y="4248150"/>
          <p14:tracePt t="32445" x="4495800" y="4337050"/>
          <p14:tracePt t="32461" x="4502150" y="4432300"/>
          <p14:tracePt t="32478" x="4508500" y="4489450"/>
          <p14:tracePt t="32495" x="4508500" y="4540250"/>
          <p14:tracePt t="32512" x="4508500" y="4572000"/>
          <p14:tracePt t="32529" x="4508500" y="4616450"/>
          <p14:tracePt t="32547" x="4514850" y="4641850"/>
          <p14:tracePt t="32562" x="4514850" y="4654550"/>
          <p14:tracePt t="32579" x="4521200" y="4686300"/>
          <p14:tracePt t="32595" x="4527550" y="4699000"/>
          <p14:tracePt t="32612" x="4533900" y="4724400"/>
          <p14:tracePt t="32628" x="4540250" y="4737100"/>
          <p14:tracePt t="32645" x="4546600" y="4749800"/>
          <p14:tracePt t="32662" x="4546600" y="4756150"/>
          <p14:tracePt t="32678" x="4552950" y="4756150"/>
          <p14:tracePt t="32711" x="4552950" y="4762500"/>
          <p14:tracePt t="32728" x="4572000" y="4762500"/>
          <p14:tracePt t="32745" x="4584700" y="4775200"/>
          <p14:tracePt t="32761" x="4603750" y="4775200"/>
          <p14:tracePt t="32778" x="4629150" y="4775200"/>
          <p14:tracePt t="32795" x="4667250" y="4775200"/>
          <p14:tracePt t="32811" x="4718050" y="4775200"/>
          <p14:tracePt t="32832" x="4787900" y="4775200"/>
          <p14:tracePt t="32849" x="4845050" y="4775200"/>
          <p14:tracePt t="32863" x="4889500" y="4775200"/>
          <p14:tracePt t="32878" x="4914900" y="4775200"/>
          <p14:tracePt t="32895" x="4927600" y="4775200"/>
          <p14:tracePt t="33343" x="4921250" y="4762500"/>
          <p14:tracePt t="33362" x="4908550" y="4749800"/>
          <p14:tracePt t="33367" x="4908550" y="4743450"/>
          <p14:tracePt t="33377" x="4895850" y="4743450"/>
          <p14:tracePt t="33394" x="4876800" y="4724400"/>
          <p14:tracePt t="33411" x="4870450" y="4718050"/>
          <p14:tracePt t="33444" x="4864100" y="4711700"/>
          <p14:tracePt t="33477" x="4864100" y="4705350"/>
          <p14:tracePt t="33528" x="4857750" y="4705350"/>
          <p14:tracePt t="33560" x="4851400" y="4705350"/>
          <p14:tracePt t="33576" x="4845050" y="4705350"/>
          <p14:tracePt t="33584" x="4838700" y="4705350"/>
          <p14:tracePt t="33594" x="4838700" y="4699000"/>
          <p14:tracePt t="33613" x="4826000" y="4699000"/>
          <p14:tracePt t="33627" x="4826000" y="4692650"/>
          <p14:tracePt t="33646" x="4813300" y="4686300"/>
          <p14:tracePt t="33661" x="4806950" y="4679950"/>
          <p14:tracePt t="33679" x="4800600" y="4679950"/>
          <p14:tracePt t="33694" x="4794250" y="4679950"/>
          <p14:tracePt t="33711" x="4794250" y="4673600"/>
          <p14:tracePt t="34226" x="4794250" y="4667250"/>
          <p14:tracePt t="34234" x="4800600" y="4667250"/>
          <p14:tracePt t="34243" x="4813300" y="4660900"/>
          <p14:tracePt t="34260" x="4832350" y="4660900"/>
          <p14:tracePt t="34279" x="4895850" y="4654550"/>
          <p14:tracePt t="34294" x="4972050" y="4654550"/>
          <p14:tracePt t="34310" x="5054600" y="4660900"/>
          <p14:tracePt t="34343" x="5346700" y="4718050"/>
          <p14:tracePt t="34378" x="5562600" y="4762500"/>
          <p14:tracePt t="34394" x="5657850" y="4787900"/>
          <p14:tracePt t="34410" x="5778500" y="4813300"/>
          <p14:tracePt t="34427" x="5886450" y="4851400"/>
          <p14:tracePt t="34443" x="5994400" y="4876800"/>
          <p14:tracePt t="34460" x="6121400" y="4902200"/>
          <p14:tracePt t="34479" x="6178550" y="4914900"/>
          <p14:tracePt t="34495" x="6229350" y="4914900"/>
          <p14:tracePt t="34510" x="6254750" y="4914900"/>
          <p14:tracePt t="34527" x="6267450" y="4914900"/>
          <p14:tracePt t="34564" x="6273800" y="4914900"/>
          <p14:tracePt t="34581" x="6273800" y="4908550"/>
          <p14:tracePt t="34593" x="6280150" y="4902200"/>
          <p14:tracePt t="34610" x="6280150" y="4883150"/>
          <p14:tracePt t="34615" x="6286500" y="4876800"/>
          <p14:tracePt t="34629" x="6299200" y="4857750"/>
          <p14:tracePt t="34643" x="6299200" y="4813300"/>
          <p14:tracePt t="34660" x="6299200" y="4794250"/>
          <p14:tracePt t="34680" x="6299200" y="4756150"/>
          <p14:tracePt t="34694" x="6292850" y="4724400"/>
          <p14:tracePt t="34710" x="6280150" y="4699000"/>
          <p14:tracePt t="34727" x="6261100" y="4648200"/>
          <p14:tracePt t="34744" x="6242050" y="4622800"/>
          <p14:tracePt t="34760" x="6223000" y="4603750"/>
          <p14:tracePt t="34777" x="6191250" y="4565650"/>
          <p14:tracePt t="34793" x="6159500" y="4540250"/>
          <p14:tracePt t="34810" x="6115050" y="4508500"/>
          <p14:tracePt t="34826" x="6083300" y="4483100"/>
          <p14:tracePt t="34843" x="6045200" y="4457700"/>
          <p14:tracePt t="34860" x="6013450" y="4432300"/>
          <p14:tracePt t="34877" x="5962650" y="4406900"/>
          <p14:tracePt t="34895" x="5924550" y="4394200"/>
          <p14:tracePt t="34911" x="5880100" y="4381500"/>
          <p14:tracePt t="34928" x="5835650" y="4368800"/>
          <p14:tracePt t="34943" x="5810250" y="4362450"/>
          <p14:tracePt t="34959" x="5784850" y="4362450"/>
          <p14:tracePt t="34977" x="5778500" y="4362450"/>
          <p14:tracePt t="34993" x="5759450" y="4375150"/>
          <p14:tracePt t="35011" x="5727700" y="4419600"/>
          <p14:tracePt t="35027" x="5708650" y="4476750"/>
          <p14:tracePt t="35044" x="5702300" y="4546600"/>
          <p14:tracePt t="35059" x="5695950" y="4603750"/>
          <p14:tracePt t="35076" x="5695950" y="4654550"/>
          <p14:tracePt t="35093" x="5695950" y="4699000"/>
          <p14:tracePt t="35115" x="5695950" y="4762500"/>
          <p14:tracePt t="35123" x="5695950" y="4781550"/>
          <p14:tracePt t="35132" x="5695950" y="4794250"/>
          <p14:tracePt t="35142" x="5702300" y="4838700"/>
          <p14:tracePt t="35159" x="5708650" y="4883150"/>
          <p14:tracePt t="35176" x="5734050" y="4927600"/>
          <p14:tracePt t="35193" x="5753100" y="4972050"/>
          <p14:tracePt t="35209" x="5784850" y="5003800"/>
          <p14:tracePt t="35226" x="5803900" y="5022850"/>
          <p14:tracePt t="35242" x="5816600" y="5041900"/>
          <p14:tracePt t="35259" x="5822950" y="5041900"/>
          <p14:tracePt t="35414" x="5822950" y="5029200"/>
          <p14:tracePt t="35421" x="5822950" y="5016500"/>
          <p14:tracePt t="35430" x="5822950" y="5010150"/>
          <p14:tracePt t="35442" x="5822950" y="4991100"/>
          <p14:tracePt t="35459" x="5822950" y="4984750"/>
          <p14:tracePt t="35476" x="5822950" y="4972050"/>
          <p14:tracePt t="35492" x="5822950" y="4965700"/>
          <p14:tracePt t="35527" x="5822950" y="4953000"/>
          <p14:tracePt t="35543" x="5822950" y="4946650"/>
          <p14:tracePt t="35559" x="5822950" y="4940300"/>
          <p14:tracePt t="35576" x="5822950" y="4933950"/>
          <p14:tracePt t="35593" x="5816600" y="4927600"/>
          <p14:tracePt t="35611" x="5816600" y="4921250"/>
          <p14:tracePt t="35615" x="5816600" y="4914900"/>
          <p14:tracePt t="35630" x="5810250" y="4914900"/>
          <p14:tracePt t="35642" x="5810250" y="4908550"/>
          <p14:tracePt t="35686" x="5803900" y="4908550"/>
          <p14:tracePt t="35706" x="5803900" y="4902200"/>
          <p14:tracePt t="35723" x="5803900" y="4895850"/>
          <p14:tracePt t="35740" x="5797550" y="4889500"/>
          <p14:tracePt t="35764" x="5797550" y="4883150"/>
          <p14:tracePt t="35790" x="5797550" y="4876800"/>
          <p14:tracePt t="35802" x="5791200" y="4876800"/>
          <p14:tracePt t="35884" x="5791200" y="4870450"/>
          <p14:tracePt t="36018" x="5791200" y="4864100"/>
          <p14:tracePt t="36040" x="5784850" y="4857750"/>
          <p14:tracePt t="36057" x="5784850" y="4851400"/>
          <p14:tracePt t="36082" x="5778500" y="4851400"/>
          <p14:tracePt t="36114" x="5778500" y="4845050"/>
          <p14:tracePt t="36157" x="5778500" y="4838700"/>
          <p14:tracePt t="36180" x="5772150" y="4838700"/>
          <p14:tracePt t="36270" x="5772150" y="4832350"/>
          <p14:tracePt t="36279" x="5765800" y="4832350"/>
          <p14:tracePt t="36292" x="5765800" y="4826000"/>
          <p14:tracePt t="36308" x="5759450" y="4819650"/>
          <p14:tracePt t="36329" x="5759450" y="4813300"/>
          <p14:tracePt t="36342" x="5753100" y="4813300"/>
          <p14:tracePt t="36504" x="5753100" y="4806950"/>
          <p14:tracePt t="37294" x="5753100" y="4794250"/>
          <p14:tracePt t="37303" x="5746750" y="4781550"/>
          <p14:tracePt t="37311" x="5746750" y="4768850"/>
          <p14:tracePt t="37324" x="5740400" y="4756150"/>
          <p14:tracePt t="37341" x="5734050" y="4737100"/>
          <p14:tracePt t="37357" x="5734050" y="4705350"/>
          <p14:tracePt t="37374" x="5727700" y="4686300"/>
          <p14:tracePt t="37407" x="5715000" y="4635500"/>
          <p14:tracePt t="37441" x="5708650" y="4546600"/>
          <p14:tracePt t="37458" x="5702300" y="4495800"/>
          <p14:tracePt t="37474" x="5702300" y="4457700"/>
          <p14:tracePt t="37491" x="5695950" y="4419600"/>
          <p14:tracePt t="37508" x="5695950" y="4400550"/>
          <p14:tracePt t="37524" x="5695950" y="4362450"/>
          <p14:tracePt t="37541" x="5695950" y="4324350"/>
          <p14:tracePt t="37557" x="5695950" y="4260850"/>
          <p14:tracePt t="37574" x="5695950" y="4159250"/>
          <p14:tracePt t="37591" x="5695950" y="4108450"/>
          <p14:tracePt t="37608" x="5695950" y="4064000"/>
          <p14:tracePt t="37624" x="5695950" y="4019550"/>
          <p14:tracePt t="37640" x="5695950" y="3968750"/>
          <p14:tracePt t="37657" x="5702300" y="3930650"/>
          <p14:tracePt t="37675" x="5721350" y="3867150"/>
          <p14:tracePt t="37691" x="5727700" y="3829050"/>
          <p14:tracePt t="37707" x="5746750" y="3784600"/>
          <p14:tracePt t="37726" x="5772150" y="3721100"/>
          <p14:tracePt t="37741" x="5784850" y="3670300"/>
          <p14:tracePt t="37758" x="5803900" y="3632200"/>
          <p14:tracePt t="37774" x="5810250" y="3594100"/>
          <p14:tracePt t="37790" x="5816600" y="3562350"/>
          <p14:tracePt t="37807" x="5822950" y="3524250"/>
          <p14:tracePt t="37824" x="5829300" y="3498850"/>
          <p14:tracePt t="37841" x="5829300" y="3479800"/>
          <p14:tracePt t="37857" x="5829300" y="3467100"/>
          <p14:tracePt t="37874" x="5829300" y="3460750"/>
          <p14:tracePt t="37891" x="5829300" y="3454400"/>
          <p14:tracePt t="37908" x="5829300" y="3448050"/>
          <p14:tracePt t="37925" x="5829300" y="3441700"/>
          <p14:tracePt t="37941" x="5829300" y="3435350"/>
          <p14:tracePt t="37974" x="5829300" y="3429000"/>
          <p14:tracePt t="38011" x="5829300" y="3422650"/>
          <p14:tracePt t="38083" x="5822950" y="3422650"/>
          <p14:tracePt t="38090" x="5810250" y="3422650"/>
          <p14:tracePt t="38098" x="5791200" y="3441700"/>
          <p14:tracePt t="38107" x="5765800" y="3454400"/>
          <p14:tracePt t="38124" x="5734050" y="3492500"/>
          <p14:tracePt t="38127" x="5727700" y="3498850"/>
          <p14:tracePt t="38142" x="5702300" y="3517900"/>
          <p14:tracePt t="38158" x="5689600" y="3530600"/>
          <p14:tracePt t="38174" x="5683250" y="3530600"/>
          <p14:tracePt t="38207" x="5676900" y="3536950"/>
          <p14:tracePt t="38258" x="5670550" y="3536950"/>
          <p14:tracePt t="38267" x="5670550" y="3543300"/>
          <p14:tracePt t="38352" x="5670550" y="3536950"/>
          <p14:tracePt t="38362" x="5676900" y="3517900"/>
          <p14:tracePt t="38368" x="5683250" y="3498850"/>
          <p14:tracePt t="38376" x="5689600" y="3467100"/>
          <p14:tracePt t="38390" x="5702300" y="3448050"/>
          <p14:tracePt t="38407" x="5721350" y="3397250"/>
          <p14:tracePt t="38425" x="5734050" y="3359150"/>
          <p14:tracePt t="38440" x="5734050" y="3327400"/>
          <p14:tracePt t="38456" x="5734050" y="3308350"/>
          <p14:tracePt t="38473" x="5734050" y="3295650"/>
          <p14:tracePt t="38490" x="5734050" y="3282950"/>
          <p14:tracePt t="38565" x="5734050" y="3276600"/>
          <p14:tracePt t="38572" x="5734050" y="3270250"/>
          <p14:tracePt t="38580" x="5734050" y="3257550"/>
          <p14:tracePt t="38591" x="5734050" y="3244850"/>
          <p14:tracePt t="38608" x="5727700" y="3219450"/>
          <p14:tracePt t="38624" x="5721350" y="3168650"/>
          <p14:tracePt t="38630" x="5708650" y="3149600"/>
          <p14:tracePt t="38641" x="5689600" y="3105150"/>
          <p14:tracePt t="38658" x="5670550" y="3067050"/>
          <p14:tracePt t="38676" x="5657850" y="3022600"/>
          <p14:tracePt t="38691" x="5651500" y="2978150"/>
          <p14:tracePt t="38707" x="5645150" y="2946400"/>
          <p14:tracePt t="38723" x="5638800" y="2889250"/>
          <p14:tracePt t="38741" x="5626100" y="2832100"/>
          <p14:tracePt t="38756" x="5613400" y="2762250"/>
          <p14:tracePt t="38773" x="5613400" y="2705100"/>
          <p14:tracePt t="38789" x="5613400" y="2654300"/>
          <p14:tracePt t="38807" x="5613400" y="2597150"/>
          <p14:tracePt t="38823" x="5613400" y="2552700"/>
          <p14:tracePt t="38840" x="5613400" y="2527300"/>
          <p14:tracePt t="38857" x="5626100" y="2508250"/>
          <p14:tracePt t="38874" x="5645150" y="2482850"/>
          <p14:tracePt t="38891" x="5657850" y="2470150"/>
          <p14:tracePt t="38907" x="5670550" y="2451100"/>
          <p14:tracePt t="38928" x="5695950" y="2425700"/>
          <p14:tracePt t="38942" x="5715000" y="2393950"/>
          <p14:tracePt t="38957" x="5753100" y="2368550"/>
          <p14:tracePt t="38974" x="5784850" y="2343150"/>
          <p14:tracePt t="38993" x="5797550" y="2324100"/>
          <p14:tracePt t="39006" x="5829300" y="2298700"/>
          <p14:tracePt t="39023" x="5861050" y="2286000"/>
          <p14:tracePt t="39040" x="5892800" y="2279650"/>
          <p14:tracePt t="39057" x="5911850" y="2273300"/>
          <p14:tracePt t="39074" x="5924550" y="2273300"/>
          <p14:tracePt t="39090" x="5943600" y="2273300"/>
          <p14:tracePt t="39106" x="5956300" y="2273300"/>
          <p14:tracePt t="39123" x="5975350" y="2286000"/>
          <p14:tracePt t="39130" x="5981700" y="2298700"/>
          <p14:tracePt t="39139" x="5994400" y="2311400"/>
          <p14:tracePt t="39157" x="6019800" y="2355850"/>
          <p14:tracePt t="39175" x="6032500" y="2400300"/>
          <p14:tracePt t="39189" x="6051550" y="2432050"/>
          <p14:tracePt t="39207" x="6070600" y="2470150"/>
          <p14:tracePt t="39225" x="6076950" y="2482850"/>
          <p14:tracePt t="39240" x="6076950" y="2489200"/>
          <p14:tracePt t="39256" x="6083300" y="2495550"/>
          <p14:tracePt t="39273" x="6083300" y="2501900"/>
          <p14:tracePt t="39290" x="6083300" y="2508250"/>
          <p14:tracePt t="39306" x="6089650" y="2514600"/>
          <p14:tracePt t="39323" x="6089650" y="2520950"/>
          <p14:tracePt t="39339" x="6089650" y="2533650"/>
          <p14:tracePt t="39357" x="6089650" y="2540000"/>
          <p14:tracePt t="39373" x="6089650" y="2546350"/>
          <p14:tracePt t="39409" x="6089650" y="2552700"/>
          <p14:tracePt t="39427" x="6089650" y="2559050"/>
          <p14:tracePt t="39442" x="6089650" y="2565400"/>
          <p14:tracePt t="39458" x="6089650" y="2571750"/>
          <p14:tracePt t="39473" x="6089650" y="2597150"/>
          <p14:tracePt t="39489" x="6089650" y="2641600"/>
          <p14:tracePt t="39506" x="6089650" y="2647950"/>
          <p14:tracePt t="39522" x="6083300" y="2673350"/>
          <p14:tracePt t="39539" x="6064250" y="2692400"/>
          <p14:tracePt t="39556" x="6045200" y="2711450"/>
          <p14:tracePt t="39572" x="6026150" y="2730500"/>
          <p14:tracePt t="39589" x="6007100" y="2749550"/>
          <p14:tracePt t="39606" x="5988050" y="2768600"/>
          <p14:tracePt t="39623" x="5981700" y="2774950"/>
          <p14:tracePt t="39639" x="5975350" y="2781300"/>
          <p14:tracePt t="39656" x="5969000" y="2781300"/>
          <p14:tracePt t="39675" x="5962650" y="2781300"/>
          <p14:tracePt t="39710" x="5956300" y="2781300"/>
          <p14:tracePt t="39722" x="5949950" y="2781300"/>
          <p14:tracePt t="39739" x="5930900" y="2781300"/>
          <p14:tracePt t="39758" x="5924550" y="2781300"/>
          <p14:tracePt t="39773" x="5924550" y="2774950"/>
          <p14:tracePt t="39789" x="5918200" y="2768600"/>
          <p14:tracePt t="39806" x="5899150" y="2762250"/>
          <p14:tracePt t="39822" x="5873750" y="2762250"/>
          <p14:tracePt t="39839" x="5842000" y="2755900"/>
          <p14:tracePt t="39855" x="5829300" y="2743200"/>
          <p14:tracePt t="39873" x="5822950" y="2743200"/>
          <p14:tracePt t="39889" x="5816600" y="2743200"/>
          <p14:tracePt t="39905" x="5803900" y="2743200"/>
          <p14:tracePt t="39978" x="5803900" y="2749550"/>
          <p14:tracePt t="39993" x="5797550" y="2736850"/>
          <p14:tracePt t="40002" x="5784850" y="2667000"/>
          <p14:tracePt t="40008" x="5778500" y="2616200"/>
          <p14:tracePt t="40023" x="5772150" y="2482850"/>
          <p14:tracePt t="40039" x="5784850" y="2457450"/>
          <p14:tracePt t="40057" x="5810250" y="2470150"/>
          <p14:tracePt t="40072" x="5854700" y="2571750"/>
          <p14:tracePt t="40089" x="5911850" y="2730500"/>
          <p14:tracePt t="40106" x="5962650" y="2774950"/>
          <p14:tracePt t="40122" x="5994400" y="2781300"/>
          <p14:tracePt t="40125" x="6013450" y="2781300"/>
          <p14:tracePt t="40139" x="6038850" y="2781300"/>
          <p14:tracePt t="40463" x="6038850" y="2794000"/>
          <p14:tracePt t="40470" x="6026150" y="2806700"/>
          <p14:tracePt t="40478" x="5994400" y="2832100"/>
          <p14:tracePt t="40488" x="5975350" y="2844800"/>
          <p14:tracePt t="40506" x="5937250" y="2851150"/>
          <p14:tracePt t="40522" x="5930900" y="2857500"/>
          <p14:tracePt t="40555" x="5924550" y="2857500"/>
          <p14:tracePt t="40588" x="5848350" y="2908300"/>
          <p14:tracePt t="40604" x="5753100" y="2933700"/>
          <p14:tracePt t="40621" x="5721350" y="2940050"/>
          <p14:tracePt t="41251" x="5715000" y="2946400"/>
          <p14:tracePt t="41259" x="5708650" y="2952750"/>
          <p14:tracePt t="41272" x="5689600" y="2965450"/>
          <p14:tracePt t="41288" x="5683250" y="2978150"/>
          <p14:tracePt t="41304" x="5670550" y="2990850"/>
          <p14:tracePt t="41321" x="5657850" y="3009900"/>
          <p14:tracePt t="41354" x="5651500" y="3086100"/>
          <p14:tracePt t="41389" x="5689600" y="3219450"/>
          <p14:tracePt t="41404" x="5734050" y="3308350"/>
          <p14:tracePt t="41421" x="5810250" y="3422650"/>
          <p14:tracePt t="41438" x="5873750" y="3498850"/>
          <p14:tracePt t="41454" x="5924550" y="3581400"/>
          <p14:tracePt t="41471" x="6000750" y="3683000"/>
          <p14:tracePt t="41489" x="6089650" y="3790950"/>
          <p14:tracePt t="41505" x="6121400" y="3835400"/>
          <p14:tracePt t="41523" x="6153150" y="3867150"/>
          <p14:tracePt t="41537" x="6178550" y="3892550"/>
          <p14:tracePt t="41554" x="6191250" y="3905250"/>
          <p14:tracePt t="41588" x="6191250" y="3911600"/>
          <p14:tracePt t="41608" x="6197600" y="3911600"/>
          <p14:tracePt t="41709" x="6197600" y="3917950"/>
          <p14:tracePt t="41717" x="6197600" y="3930650"/>
          <p14:tracePt t="41726" x="6197600" y="3943350"/>
          <p14:tracePt t="41737" x="6197600" y="3949700"/>
          <p14:tracePt t="41754" x="6191250" y="3968750"/>
          <p14:tracePt t="41771" x="6184900" y="3981450"/>
          <p14:tracePt t="41933" x="6184900" y="3987800"/>
          <p14:tracePt t="41948" x="6184900" y="4006850"/>
          <p14:tracePt t="41954" x="6184900" y="4025900"/>
          <p14:tracePt t="41971" x="6184900" y="4051300"/>
          <p14:tracePt t="41990" x="6184900" y="4064000"/>
          <p14:tracePt t="42004" x="6184900" y="4083050"/>
          <p14:tracePt t="42021" x="6184900" y="4089400"/>
          <p14:tracePt t="42037" x="6184900" y="4095750"/>
          <p14:tracePt t="42054" x="6191250" y="4102100"/>
          <p14:tracePt t="42194" x="6191250" y="4114800"/>
          <p14:tracePt t="42200" x="6191250" y="4127500"/>
          <p14:tracePt t="42209" x="6191250" y="4133850"/>
          <p14:tracePt t="42220" x="6184900" y="4152900"/>
          <p14:tracePt t="42237" x="6184900" y="4159250"/>
          <p14:tracePt t="42254" x="6178550" y="4165600"/>
          <p14:tracePt t="42392" x="6184900" y="4159250"/>
          <p14:tracePt t="42400" x="6191250" y="4159250"/>
          <p14:tracePt t="42409" x="6197600" y="4159250"/>
          <p14:tracePt t="42427" x="6172200" y="4178300"/>
          <p14:tracePt t="42436" x="6127750" y="4203700"/>
          <p14:tracePt t="42455" x="6064250" y="4222750"/>
          <p14:tracePt t="43388" x="6070600" y="4216400"/>
          <p14:tracePt t="43395" x="6070600" y="4210050"/>
          <p14:tracePt t="43404" x="6083300" y="4203700"/>
          <p14:tracePt t="43420" x="6115050" y="4203700"/>
          <p14:tracePt t="43436" x="6140450" y="4197350"/>
          <p14:tracePt t="43453" x="6153150" y="4191000"/>
          <p14:tracePt t="43489" x="6210300" y="4184650"/>
          <p14:tracePt t="43519" x="6254750" y="4171950"/>
          <p14:tracePt t="43536" x="6280150" y="4165600"/>
          <p14:tracePt t="43552" x="6337300" y="4146550"/>
          <p14:tracePt t="43570" x="6375400" y="4140200"/>
          <p14:tracePt t="43586" x="6445250" y="4133850"/>
          <p14:tracePt t="43603" x="6515100" y="4127500"/>
          <p14:tracePt t="43619" x="6578600" y="4095750"/>
          <p14:tracePt t="43622" x="6616700" y="4083050"/>
          <p14:tracePt t="43636" x="6661150" y="4076700"/>
          <p14:tracePt t="43652" x="6743700" y="4057650"/>
          <p14:tracePt t="43669" x="6858000" y="4044950"/>
          <p14:tracePt t="43687" x="6934200" y="4044950"/>
          <p14:tracePt t="43705" x="6991350" y="4044950"/>
          <p14:tracePt t="43719" x="7054850" y="4044950"/>
          <p14:tracePt t="43736" x="7086600" y="4044950"/>
          <p14:tracePt t="43752" x="7105650" y="4044950"/>
          <p14:tracePt t="43804" x="7112000" y="4044950"/>
          <p14:tracePt t="43894" x="7118350" y="4051300"/>
          <p14:tracePt t="43911" x="7118350" y="4057650"/>
          <p14:tracePt t="44385" x="7105650" y="4057650"/>
          <p14:tracePt t="44393" x="7086600" y="4051300"/>
          <p14:tracePt t="44402" x="7073900" y="4044950"/>
          <p14:tracePt t="44418" x="7029450" y="4025900"/>
          <p14:tracePt t="44435" x="7010400" y="4019550"/>
          <p14:tracePt t="44452" x="6985000" y="4006850"/>
          <p14:tracePt t="44488" x="6959600" y="3994150"/>
          <p14:tracePt t="44519" x="6953250" y="3994150"/>
          <p14:tracePt t="44683" x="6953250" y="3987800"/>
          <p14:tracePt t="44779" x="6940550" y="3987800"/>
          <p14:tracePt t="44789" x="6921500" y="3987800"/>
          <p14:tracePt t="44802" x="6896100" y="3987800"/>
          <p14:tracePt t="44818" x="6877050" y="3987800"/>
          <p14:tracePt t="44835" x="6858000" y="3987800"/>
          <p14:tracePt t="44852" x="6851650" y="3987800"/>
          <p14:tracePt t="44869" x="6845300" y="3987800"/>
          <p14:tracePt t="45093" x="6845300" y="3981450"/>
          <p14:tracePt t="45102" x="6845300" y="3968750"/>
          <p14:tracePt t="45109" x="6845300" y="3943350"/>
          <p14:tracePt t="45118" x="6838950" y="3898900"/>
          <p14:tracePt t="45135" x="6832600" y="3867150"/>
          <p14:tracePt t="45151" x="6832600" y="3860800"/>
          <p14:tracePt t="45256" x="6832600" y="3873500"/>
          <p14:tracePt t="45264" x="6832600" y="3905250"/>
          <p14:tracePt t="45272" x="6832600" y="3930650"/>
          <p14:tracePt t="45285" x="6832600" y="3987800"/>
          <p14:tracePt t="45301" x="6832600" y="4044950"/>
          <p14:tracePt t="45318" x="6845300" y="4114800"/>
          <p14:tracePt t="45335" x="6858000" y="4171950"/>
          <p14:tracePt t="45351" x="6864350" y="4222750"/>
          <p14:tracePt t="45367" x="6877050" y="4254500"/>
          <p14:tracePt t="45384" x="6889750" y="4305300"/>
          <p14:tracePt t="45401" x="6896100" y="4337050"/>
          <p14:tracePt t="45420" x="6908800" y="4381500"/>
          <p14:tracePt t="45435" x="6915150" y="4394200"/>
          <p14:tracePt t="45451" x="6921500" y="4419600"/>
          <p14:tracePt t="45468" x="6927850" y="4432300"/>
          <p14:tracePt t="45487" x="6934200" y="4438650"/>
          <p14:tracePt t="45502" x="6940550" y="4438650"/>
          <p14:tracePt t="45573" x="6946900" y="4438650"/>
          <p14:tracePt t="45585" x="6953250" y="4432300"/>
          <p14:tracePt t="45591" x="6959600" y="4425950"/>
          <p14:tracePt t="45601" x="6965950" y="4425950"/>
          <p14:tracePt t="45617" x="6972300" y="4413250"/>
          <p14:tracePt t="45635" x="6978650" y="4413250"/>
          <p14:tracePt t="45653" x="6978650" y="4394200"/>
          <p14:tracePt t="45668" x="6978650" y="4381500"/>
          <p14:tracePt t="45685" x="6978650" y="4368800"/>
          <p14:tracePt t="45702" x="6978650" y="4356100"/>
          <p14:tracePt t="45717" x="6965950" y="4343400"/>
          <p14:tracePt t="45736" x="6940550" y="4318000"/>
          <p14:tracePt t="45750" x="6927850" y="4298950"/>
          <p14:tracePt t="45768" x="6902450" y="4279900"/>
          <p14:tracePt t="45784" x="6877050" y="4267200"/>
          <p14:tracePt t="45802" x="6864350" y="4267200"/>
          <p14:tracePt t="45817" x="6858000" y="4267200"/>
          <p14:tracePt t="45835" x="6838950" y="4267200"/>
          <p14:tracePt t="45851" x="6826250" y="4286250"/>
          <p14:tracePt t="45868" x="6807200" y="4305300"/>
          <p14:tracePt t="45884" x="6788150" y="4330700"/>
          <p14:tracePt t="45900" x="6769100" y="4362450"/>
          <p14:tracePt t="45917" x="6731000" y="4425950"/>
          <p14:tracePt t="45934" x="6699250" y="4476750"/>
          <p14:tracePt t="45950" x="6680200" y="4521200"/>
          <p14:tracePt t="45967" x="6667500" y="4565650"/>
          <p14:tracePt t="45983" x="6661150" y="4610100"/>
          <p14:tracePt t="46001" x="6661150" y="4648200"/>
          <p14:tracePt t="46018" x="6661150" y="4679950"/>
          <p14:tracePt t="46034" x="6661150" y="4730750"/>
          <p14:tracePt t="46054" x="6667500" y="4781550"/>
          <p14:tracePt t="46067" x="6673850" y="4800600"/>
          <p14:tracePt t="46084" x="6686550" y="4832350"/>
          <p14:tracePt t="46100" x="6711950" y="4876800"/>
          <p14:tracePt t="46117" x="6731000" y="4902200"/>
          <p14:tracePt t="46134" x="6750050" y="4921250"/>
          <p14:tracePt t="46151" x="6769100" y="4933950"/>
          <p14:tracePt t="46167" x="6794500" y="4940300"/>
          <p14:tracePt t="46183" x="6807200" y="4940300"/>
          <p14:tracePt t="46201" x="6838950" y="4940300"/>
          <p14:tracePt t="46217" x="6864350" y="4940300"/>
          <p14:tracePt t="46233" x="6896100" y="4927600"/>
          <p14:tracePt t="46252" x="6927850" y="4908550"/>
          <p14:tracePt t="46267" x="6934200" y="4895850"/>
          <p14:tracePt t="46283" x="6953250" y="4889500"/>
          <p14:tracePt t="46301" x="6965950" y="4883150"/>
          <p14:tracePt t="46317" x="6985000" y="4864100"/>
          <p14:tracePt t="46333" x="7016750" y="4851400"/>
          <p14:tracePt t="46350" x="7042150" y="4826000"/>
          <p14:tracePt t="46366" x="7067550" y="4806950"/>
          <p14:tracePt t="46384" x="7080250" y="4800600"/>
          <p14:tracePt t="46400" x="7080250" y="4794250"/>
          <p14:tracePt t="46417" x="7086600" y="4787900"/>
          <p14:tracePt t="46433" x="7086600" y="4781550"/>
          <p14:tracePt t="46450" x="7086600" y="4775200"/>
          <p14:tracePt t="46467" x="7086600" y="4768850"/>
          <p14:tracePt t="46484" x="7086600" y="4762500"/>
          <p14:tracePt t="46501" x="7086600" y="4743450"/>
          <p14:tracePt t="46517" x="7086600" y="4724400"/>
          <p14:tracePt t="46534" x="7086600" y="4711700"/>
          <p14:tracePt t="46567" x="7086600" y="4705350"/>
          <p14:tracePt t="46710" x="7086600" y="4699000"/>
          <p14:tracePt t="46733" x="7080250" y="4692650"/>
          <p14:tracePt t="46811" x="7073900" y="4686300"/>
          <p14:tracePt t="46829" x="7067550" y="4679950"/>
          <p14:tracePt t="46850" x="7061200" y="4679950"/>
          <p14:tracePt t="46857" x="7061200" y="4673600"/>
          <p14:tracePt t="46868" x="7054850" y="4673600"/>
          <p14:tracePt t="47286" x="7048500" y="4673600"/>
          <p14:tracePt t="47305" x="7035800" y="4673600"/>
          <p14:tracePt t="47309" x="7029450" y="4673600"/>
          <p14:tracePt t="47333" x="6997700" y="4673600"/>
          <p14:tracePt t="47349" x="6978650" y="4673600"/>
          <p14:tracePt t="47366" x="6965950" y="4673600"/>
          <p14:tracePt t="47399" x="6959600" y="4673600"/>
          <p14:tracePt t="47495" x="6953250" y="4673600"/>
          <p14:tracePt t="47509" x="6946900" y="4673600"/>
          <p14:tracePt t="47524" x="6940550" y="4673600"/>
          <p14:tracePt t="47534" x="6934200" y="4673600"/>
          <p14:tracePt t="47554" x="6927850" y="4673600"/>
          <p14:tracePt t="47570" x="6921500" y="4673600"/>
          <p14:tracePt t="47594" x="6921500" y="4679950"/>
          <p14:tracePt t="47965" x="6927850" y="4673600"/>
          <p14:tracePt t="47974" x="6940550" y="4673600"/>
          <p14:tracePt t="47982" x="6946900" y="4673600"/>
          <p14:tracePt t="47999" x="6978650" y="4673600"/>
          <p14:tracePt t="48015" x="7029450" y="4673600"/>
          <p14:tracePt t="48032" x="7048500" y="4673600"/>
          <p14:tracePt t="48065" x="7092950" y="4673600"/>
          <p14:tracePt t="48098" x="7112000" y="4673600"/>
          <p14:tracePt t="48115" x="7131050" y="4673600"/>
          <p14:tracePt t="48116" x="7143750" y="4667250"/>
          <p14:tracePt t="48132" x="7162800" y="4667250"/>
          <p14:tracePt t="48150" x="7188200" y="4667250"/>
          <p14:tracePt t="48166" x="7213600" y="4667250"/>
          <p14:tracePt t="48182" x="7232650" y="4660900"/>
          <p14:tracePt t="48199" x="7251700" y="4660900"/>
          <p14:tracePt t="48232" x="7264400" y="4654550"/>
          <p14:tracePt t="48248" x="7270750" y="4648200"/>
          <p14:tracePt t="48265" x="7277100" y="4648200"/>
          <p14:tracePt t="48284" x="7289800" y="4641850"/>
          <p14:tracePt t="48304" x="7302500" y="4641850"/>
          <p14:tracePt t="48316" x="7321550" y="4635500"/>
          <p14:tracePt t="48332" x="7353300" y="4635500"/>
          <p14:tracePt t="48349" x="7385050" y="4629150"/>
          <p14:tracePt t="48365" x="7410450" y="4629150"/>
          <p14:tracePt t="48382" x="7435850" y="4622800"/>
          <p14:tracePt t="48399" x="7448550" y="4622800"/>
          <p14:tracePt t="48415" x="7467600" y="4616450"/>
          <p14:tracePt t="48432" x="7480300" y="4610100"/>
          <p14:tracePt t="48449" x="7486650" y="4610100"/>
          <p14:tracePt t="48465" x="7493000" y="4610100"/>
          <p14:tracePt t="48482" x="7512050" y="4603750"/>
          <p14:tracePt t="48498" x="7524750" y="4597400"/>
          <p14:tracePt t="48520" x="7550150" y="4591050"/>
          <p14:tracePt t="48535" x="7562850" y="4584700"/>
          <p14:tracePt t="48551" x="7575550" y="4584700"/>
          <p14:tracePt t="48565" x="7581900" y="4578350"/>
          <p14:tracePt t="48582" x="7594600" y="4578350"/>
          <p14:tracePt t="48598" x="7626350" y="4578350"/>
          <p14:tracePt t="48616" x="7658100" y="4578350"/>
          <p14:tracePt t="48623" x="7677150" y="4572000"/>
          <p14:tracePt t="48633" x="7689850" y="4572000"/>
          <p14:tracePt t="48648" x="7727950" y="4565650"/>
          <p14:tracePt t="48665" x="7740650" y="4559300"/>
          <p14:tracePt t="48682" x="7766050" y="4546600"/>
          <p14:tracePt t="48698" x="7778750" y="4540250"/>
          <p14:tracePt t="48715" x="7785100" y="4540250"/>
          <p14:tracePt t="48779" x="7791450" y="4540250"/>
          <p14:tracePt t="48787" x="7797800" y="4533900"/>
          <p14:tracePt t="48801" x="7804150" y="4533900"/>
          <p14:tracePt t="48815" x="7835900" y="4527550"/>
          <p14:tracePt t="48831" x="7842250" y="4521200"/>
          <p14:tracePt t="48848" x="7854950" y="4521200"/>
          <p14:tracePt t="48865" x="7861300" y="4514850"/>
          <p14:tracePt t="48881" x="7867650" y="4514850"/>
          <p14:tracePt t="48900" x="7874000" y="4514850"/>
          <p14:tracePt t="48914" x="7880350" y="4514850"/>
          <p14:tracePt t="49484" x="7886700" y="4521200"/>
          <p14:tracePt t="49491" x="7893050" y="4527550"/>
          <p14:tracePt t="49502" x="7899400" y="4533900"/>
          <p14:tracePt t="49514" x="7905750" y="4533900"/>
          <p14:tracePt t="49531" x="7912100" y="4540250"/>
          <p14:tracePt t="49551" x="7931150" y="4559300"/>
          <p14:tracePt t="49564" x="7937500" y="4565650"/>
          <p14:tracePt t="49597" x="7937500" y="4572000"/>
          <p14:tracePt t="49630" x="7943850" y="4578350"/>
          <p14:tracePt t="49691" x="7943850" y="4584700"/>
          <p14:tracePt t="49724" x="7943850" y="4591050"/>
          <p14:tracePt t="49742" x="7943850" y="4597400"/>
          <p14:tracePt t="49759" x="7943850" y="4603750"/>
          <p14:tracePt t="49767" x="7950200" y="4603750"/>
          <p14:tracePt t="49935" x="7950200" y="4610100"/>
          <p14:tracePt t="49948" x="7950200" y="4616450"/>
          <p14:tracePt t="49963" x="7950200" y="4622800"/>
          <p14:tracePt t="49990" x="7950200" y="4629150"/>
          <p14:tracePt t="50010" x="7950200" y="4635500"/>
          <p14:tracePt t="50018" x="7950200" y="4641850"/>
          <p14:tracePt t="50033" x="7950200" y="4648200"/>
          <p14:tracePt t="50049" x="7950200" y="4673600"/>
          <p14:tracePt t="50065" x="7950200" y="4699000"/>
          <p14:tracePt t="50081" x="7950200" y="4705350"/>
          <p14:tracePt t="50098" x="7943850" y="4730750"/>
          <p14:tracePt t="50117" x="7937500" y="4756150"/>
          <p14:tracePt t="50130" x="7937500" y="4762500"/>
          <p14:tracePt t="50147" x="7931150" y="4768850"/>
          <p14:tracePt t="50164" x="7931150" y="4787900"/>
          <p14:tracePt t="50181" x="7924800" y="4794250"/>
          <p14:tracePt t="50213" x="7918450" y="4800600"/>
          <p14:tracePt t="50230" x="7912100" y="4806950"/>
          <p14:tracePt t="50247" x="7905750" y="4813300"/>
          <p14:tracePt t="50263" x="7905750" y="4819650"/>
          <p14:tracePt t="50280" x="7899400" y="4826000"/>
          <p14:tracePt t="50299" x="7893050" y="4832350"/>
          <p14:tracePt t="50330" x="7886700" y="4845050"/>
          <p14:tracePt t="50347" x="7880350" y="4851400"/>
          <p14:tracePt t="50364" x="7880350" y="4857750"/>
          <p14:tracePt t="50381" x="7874000" y="4864100"/>
          <p14:tracePt t="50397" x="7867650" y="4864100"/>
          <p14:tracePt t="50413" x="7867650" y="4870450"/>
          <p14:tracePt t="50430" x="7861300" y="4876800"/>
          <p14:tracePt t="50447" x="7861300" y="4883150"/>
          <p14:tracePt t="50463" x="7854950" y="4889500"/>
          <p14:tracePt t="50504" x="7854950" y="4895850"/>
          <p14:tracePt t="50536" x="7854950" y="4902200"/>
          <p14:tracePt t="50559" x="7854950" y="4908550"/>
          <p14:tracePt t="50567" x="7848600" y="4908550"/>
          <p14:tracePt t="50583" x="7848600" y="4914900"/>
          <p14:tracePt t="50597" x="7842250" y="4921250"/>
          <p14:tracePt t="50614" x="7835900" y="4927600"/>
          <p14:tracePt t="50630" x="7835900" y="4940300"/>
          <p14:tracePt t="50647" x="7829550" y="4946650"/>
          <p14:tracePt t="50680" x="7823200" y="4953000"/>
          <p14:tracePt t="50697" x="7823200" y="4959350"/>
          <p14:tracePt t="50715" x="7816850" y="4965700"/>
          <p14:tracePt t="50746" x="7816850" y="4972050"/>
          <p14:tracePt t="50770" x="7816850" y="4978400"/>
          <p14:tracePt t="50778" x="7810500" y="4978400"/>
          <p14:tracePt t="50786" x="7810500" y="4984750"/>
          <p14:tracePt t="50802" x="7804150" y="4984750"/>
          <p14:tracePt t="50832" x="7797800" y="4991100"/>
          <p14:tracePt t="50857" x="7797800" y="4997450"/>
          <p14:tracePt t="50867" x="7791450" y="4997450"/>
          <p14:tracePt t="50881" x="7785100" y="5003800"/>
          <p14:tracePt t="50888" x="7785100" y="5010150"/>
          <p14:tracePt t="50898" x="7778750" y="5010150"/>
          <p14:tracePt t="50913" x="7759700" y="5022850"/>
          <p14:tracePt t="50930" x="7734300" y="5035550"/>
          <p14:tracePt t="50947" x="7727950" y="5035550"/>
          <p14:tracePt t="50963" x="7715250" y="5041900"/>
          <p14:tracePt t="50980" x="7708900" y="5048250"/>
          <p14:tracePt t="51014" x="7702550" y="5054600"/>
          <p14:tracePt t="51030" x="7702550" y="5060950"/>
          <p14:tracePt t="51049" x="7696200" y="5067300"/>
          <p14:tracePt t="51063" x="7689850" y="5080000"/>
          <p14:tracePt t="51079" x="7683500" y="5086350"/>
          <p14:tracePt t="51096" x="7683500" y="5099050"/>
          <p14:tracePt t="51113" x="7677150" y="5118100"/>
          <p14:tracePt t="51116" x="7670800" y="5124450"/>
          <p14:tracePt t="51133" x="7670800" y="5130800"/>
          <p14:tracePt t="51146" x="7664450" y="5149850"/>
          <p14:tracePt t="51163" x="7658100" y="5156200"/>
          <p14:tracePt t="51180" x="7651750" y="5175250"/>
          <p14:tracePt t="51196" x="7651750" y="5187950"/>
          <p14:tracePt t="51213" x="7645400" y="5200650"/>
          <p14:tracePt t="51230" x="7639050" y="5226050"/>
          <p14:tracePt t="51246" x="7626350" y="5245100"/>
          <p14:tracePt t="51263" x="7620000" y="5251450"/>
          <p14:tracePt t="51279" x="7613650" y="5264150"/>
          <p14:tracePt t="51296" x="7607300" y="5270500"/>
          <p14:tracePt t="51312" x="7600950" y="5283200"/>
          <p14:tracePt t="51330" x="7588250" y="5289550"/>
          <p14:tracePt t="51347" x="7575550" y="5302250"/>
          <p14:tracePt t="51363" x="7569200" y="5308600"/>
          <p14:tracePt t="51379" x="7550150" y="5327650"/>
          <p14:tracePt t="51397" x="7531100" y="5340350"/>
          <p14:tracePt t="51412" x="7512050" y="5353050"/>
          <p14:tracePt t="51429" x="7493000" y="5365750"/>
          <p14:tracePt t="51446" x="7467600" y="5378450"/>
          <p14:tracePt t="51462" x="7442200" y="5391150"/>
          <p14:tracePt t="51479" x="7404100" y="5403850"/>
          <p14:tracePt t="51496" x="7372350" y="5416550"/>
          <p14:tracePt t="51513" x="7340600" y="5429250"/>
          <p14:tracePt t="51529" x="7302500" y="5441950"/>
          <p14:tracePt t="51550" x="7270750" y="5454650"/>
          <p14:tracePt t="51564" x="7232650" y="5467350"/>
          <p14:tracePt t="51582" x="7200900" y="5473700"/>
          <p14:tracePt t="51596" x="7169150" y="5486400"/>
          <p14:tracePt t="51613" x="7137400" y="5492750"/>
          <p14:tracePt t="51617" x="7124700" y="5499100"/>
          <p14:tracePt t="51629" x="7112000" y="5499100"/>
          <p14:tracePt t="51647" x="7073900" y="5511800"/>
          <p14:tracePt t="51662" x="7054850" y="5518150"/>
          <p14:tracePt t="51679" x="7035800" y="5524500"/>
          <p14:tracePt t="51696" x="7016750" y="5524500"/>
          <p14:tracePt t="51713" x="7010400" y="5530850"/>
          <p14:tracePt t="51729" x="7004050" y="5537200"/>
          <p14:tracePt t="51746" x="6985000" y="5537200"/>
          <p14:tracePt t="51762" x="6972300" y="5543550"/>
          <p14:tracePt t="51779" x="6953250" y="5543550"/>
          <p14:tracePt t="51796" x="6902450" y="5549900"/>
          <p14:tracePt t="51812" x="6864350" y="5556250"/>
          <p14:tracePt t="51830" x="6832600" y="5568950"/>
          <p14:tracePt t="51845" x="6807200" y="5575300"/>
          <p14:tracePt t="51862" x="6781800" y="5581650"/>
          <p14:tracePt t="51879" x="6750050" y="5588000"/>
          <p14:tracePt t="51896" x="6718300" y="5594350"/>
          <p14:tracePt t="51913" x="6680200" y="5600700"/>
          <p14:tracePt t="51930" x="6623050" y="5613400"/>
          <p14:tracePt t="51946" x="6584950" y="5626100"/>
          <p14:tracePt t="51963" x="6540500" y="5632450"/>
          <p14:tracePt t="51979" x="6502400" y="5638800"/>
          <p14:tracePt t="51996" x="6445250" y="5645150"/>
          <p14:tracePt t="52012" x="6394450" y="5657850"/>
          <p14:tracePt t="52030" x="6356350" y="5664200"/>
          <p14:tracePt t="52050" x="6305550" y="5664200"/>
          <p14:tracePt t="52062" x="6292850" y="5664200"/>
          <p14:tracePt t="52080" x="6286500" y="5664200"/>
          <p14:tracePt t="52096" x="6280150" y="5664200"/>
          <p14:tracePt t="52176" x="6273800" y="5664200"/>
          <p14:tracePt t="52190" x="6273800" y="5670550"/>
          <p14:tracePt t="52214" x="6267450" y="5670550"/>
          <p14:tracePt t="52830" x="6254750" y="5670550"/>
          <p14:tracePt t="52840" x="6235700" y="5670550"/>
          <p14:tracePt t="52862" x="6210300" y="5670550"/>
          <p14:tracePt t="52878" x="6159500" y="5670550"/>
          <p14:tracePt t="52896" x="6127750" y="5670550"/>
          <p14:tracePt t="52928" x="6064250" y="5670550"/>
          <p14:tracePt t="52961" x="5981700" y="5670550"/>
          <p14:tracePt t="52978" x="5930900" y="5670550"/>
          <p14:tracePt t="52995" x="5873750" y="5670550"/>
          <p14:tracePt t="53013" x="5797550" y="5670550"/>
          <p14:tracePt t="53028" x="5759450" y="5670550"/>
          <p14:tracePt t="53045" x="5695950" y="5670550"/>
          <p14:tracePt t="53061" x="5657850" y="5670550"/>
          <p14:tracePt t="53078" x="5619750" y="5670550"/>
          <p14:tracePt t="53095" x="5537200" y="5670550"/>
          <p14:tracePt t="53114" x="5461000" y="5670550"/>
          <p14:tracePt t="53117" x="5410200" y="5670550"/>
          <p14:tracePt t="53128" x="5302250" y="5670550"/>
          <p14:tracePt t="53145" x="5213350" y="5664200"/>
          <p14:tracePt t="53161" x="5099050" y="5664200"/>
          <p14:tracePt t="53178" x="5029200" y="5664200"/>
          <p14:tracePt t="53195" x="4972050" y="5664200"/>
          <p14:tracePt t="53211" x="4870450" y="5664200"/>
          <p14:tracePt t="53228" x="4781550" y="5664200"/>
          <p14:tracePt t="53244" x="4724400" y="5664200"/>
          <p14:tracePt t="53263" x="4629150" y="5664200"/>
          <p14:tracePt t="53279" x="4559300" y="5657850"/>
          <p14:tracePt t="53295" x="4457700" y="5645150"/>
          <p14:tracePt t="53311" x="4375150" y="5645150"/>
          <p14:tracePt t="53328" x="4248150" y="5638800"/>
          <p14:tracePt t="53345" x="4165600" y="5632450"/>
          <p14:tracePt t="53363" x="4089400" y="5632450"/>
          <p14:tracePt t="53379" x="3943350" y="5619750"/>
          <p14:tracePt t="53397" x="3778250" y="5607050"/>
          <p14:tracePt t="53411" x="3714750" y="5607050"/>
          <p14:tracePt t="53427" x="3505200" y="5594350"/>
          <p14:tracePt t="53444" x="3352800" y="5581650"/>
          <p14:tracePt t="53461" x="3168650" y="5562600"/>
          <p14:tracePt t="53477" x="2978150" y="5543550"/>
          <p14:tracePt t="53495" x="2838450" y="5530850"/>
          <p14:tracePt t="53511" x="2717800" y="5524500"/>
          <p14:tracePt t="53528" x="2552700" y="5505450"/>
          <p14:tracePt t="53544" x="2305050" y="5467350"/>
          <p14:tracePt t="53562" x="2133600" y="5435600"/>
          <p14:tracePt t="53578" x="1955800" y="5403850"/>
          <p14:tracePt t="53595" x="1873250" y="5391150"/>
          <p14:tracePt t="53613" x="1797050" y="5372100"/>
          <p14:tracePt t="53621" x="1778000" y="5372100"/>
          <p14:tracePt t="53627" x="1752600" y="5365750"/>
          <p14:tracePt t="53644" x="1727200" y="5359400"/>
          <p14:tracePt t="53661" x="1720850" y="5353050"/>
          <p14:tracePt t="53901" x="1714500" y="5353050"/>
          <p14:tracePt t="53911" x="1708150" y="5346700"/>
          <p14:tracePt t="53919" x="1695450" y="5346700"/>
          <p14:tracePt t="53930" x="1670050" y="5340350"/>
          <p14:tracePt t="53945" x="1631950" y="5327650"/>
          <p14:tracePt t="53960" x="1593850" y="5314950"/>
          <p14:tracePt t="53994" x="1435100" y="5226050"/>
          <p14:tracePt t="54027" x="1365250" y="5194300"/>
          <p14:tracePt t="54044" x="1358900" y="5187950"/>
          <p14:tracePt t="54060" x="1352550" y="5181600"/>
          <p14:tracePt t="54077" x="1346200" y="5181600"/>
          <p14:tracePt t="54094" x="1333500" y="5175250"/>
          <p14:tracePt t="54112" x="1320800" y="5175250"/>
          <p14:tracePt t="54129" x="1295400" y="5175250"/>
          <p14:tracePt t="54146" x="1276350" y="5168900"/>
          <p14:tracePt t="54161" x="1244600" y="5162550"/>
          <p14:tracePt t="54179" x="1219200" y="5149850"/>
          <p14:tracePt t="54194" x="1193800" y="5149850"/>
          <p14:tracePt t="54210" x="1168400" y="5143500"/>
          <p14:tracePt t="54227" x="1143000" y="5137150"/>
          <p14:tracePt t="54243" x="1130300" y="5130800"/>
          <p14:tracePt t="54260" x="1130300" y="5124450"/>
          <p14:tracePt t="54365" x="1136650" y="5111750"/>
          <p14:tracePt t="54370" x="1149350" y="5105400"/>
          <p14:tracePt t="54380" x="1162050" y="5105400"/>
          <p14:tracePt t="54393" x="1181100" y="5099050"/>
          <p14:tracePt t="54411" x="1193800" y="5092700"/>
          <p14:tracePt t="54426" x="1200150" y="5092700"/>
          <p14:tracePt t="54443" x="1206500" y="5092700"/>
          <p14:tracePt t="54460" x="1212850" y="5092700"/>
          <p14:tracePt t="54534" x="1212850" y="5086350"/>
          <p14:tracePt t="54541" x="1225550" y="5086350"/>
          <p14:tracePt t="54549" x="1238250" y="5080000"/>
          <p14:tracePt t="54560" x="1250950" y="5080000"/>
          <p14:tracePt t="54577" x="1276350" y="5067300"/>
          <p14:tracePt t="54594" x="1320800" y="5048250"/>
          <p14:tracePt t="54614" x="1377950" y="5022850"/>
          <p14:tracePt t="54617" x="1422400" y="5016500"/>
          <p14:tracePt t="54629" x="1479550" y="4997450"/>
          <p14:tracePt t="54644" x="1593850" y="4997450"/>
          <p14:tracePt t="54659" x="1701800" y="4997450"/>
          <p14:tracePt t="54677" x="1879600" y="4997450"/>
          <p14:tracePt t="54695" x="2044700" y="4997450"/>
          <p14:tracePt t="54710" x="2209800" y="5003800"/>
          <p14:tracePt t="54727" x="2438400" y="5010150"/>
          <p14:tracePt t="54743" x="2616200" y="5022850"/>
          <p14:tracePt t="54760" x="2921000" y="5054600"/>
          <p14:tracePt t="54776" x="3289300" y="5086350"/>
          <p14:tracePt t="54793" x="3530600" y="5099050"/>
          <p14:tracePt t="54810" x="3759200" y="5111750"/>
          <p14:tracePt t="54826" x="3911600" y="5118100"/>
          <p14:tracePt t="54844" x="4076700" y="5118100"/>
          <p14:tracePt t="54861" x="4222750" y="5118100"/>
          <p14:tracePt t="54876" x="4324350" y="5118100"/>
          <p14:tracePt t="54893" x="4400550" y="5118100"/>
          <p14:tracePt t="54910" x="4489450" y="5118100"/>
          <p14:tracePt t="54926" x="4578350" y="5118100"/>
          <p14:tracePt t="54943" x="4667250" y="5118100"/>
          <p14:tracePt t="54960" x="4737100" y="5118100"/>
          <p14:tracePt t="54976" x="4851400" y="5118100"/>
          <p14:tracePt t="54993" x="4940300" y="5130800"/>
          <p14:tracePt t="55010" x="5010150" y="5130800"/>
          <p14:tracePt t="55027" x="5105400" y="5137150"/>
          <p14:tracePt t="55043" x="5232400" y="5143500"/>
          <p14:tracePt t="55060" x="5327650" y="5156200"/>
          <p14:tracePt t="55076" x="5416550" y="5156200"/>
          <p14:tracePt t="55093" x="5499100" y="5162550"/>
          <p14:tracePt t="55110" x="5556250" y="5162550"/>
          <p14:tracePt t="55126" x="5619750" y="5168900"/>
          <p14:tracePt t="55144" x="5702300" y="5168900"/>
          <p14:tracePt t="55159" x="5778500" y="5168900"/>
          <p14:tracePt t="55176" x="5854700" y="5168900"/>
          <p14:tracePt t="55195" x="5911850" y="5168900"/>
          <p14:tracePt t="55210" x="5956300" y="5168900"/>
          <p14:tracePt t="55226" x="5975350" y="5168900"/>
          <p14:tracePt t="55244" x="6026150" y="5168900"/>
          <p14:tracePt t="55260" x="6083300" y="5168900"/>
          <p14:tracePt t="55277" x="6115050" y="5168900"/>
          <p14:tracePt t="55293" x="6172200" y="5168900"/>
          <p14:tracePt t="55309" x="6216650" y="5168900"/>
          <p14:tracePt t="55326" x="6261100" y="5162550"/>
          <p14:tracePt t="55343" x="6273800" y="5162550"/>
          <p14:tracePt t="55359" x="6286500" y="5156200"/>
          <p14:tracePt t="55377" x="6305550" y="5143500"/>
          <p14:tracePt t="55398" x="6330950" y="5137150"/>
          <p14:tracePt t="55409" x="6350000" y="5124450"/>
          <p14:tracePt t="55427" x="6375400" y="5111750"/>
          <p14:tracePt t="55443" x="6400800" y="5092700"/>
          <p14:tracePt t="55459" x="6413500" y="5086350"/>
          <p14:tracePt t="55476" x="6426200" y="5073650"/>
          <p14:tracePt t="55493" x="6451600" y="5060950"/>
          <p14:tracePt t="55510" x="6483350" y="5054600"/>
          <p14:tracePt t="55526" x="6502400" y="5041900"/>
          <p14:tracePt t="55543" x="6527800" y="5035550"/>
          <p14:tracePt t="55559" x="6534150" y="5035550"/>
          <p14:tracePt t="55835" x="6502400" y="5073650"/>
          <p14:tracePt t="55843" x="6489700" y="5086350"/>
          <p14:tracePt t="55859" x="6477000" y="5099050"/>
          <p14:tracePt t="55876" x="6451600" y="5137150"/>
          <p14:tracePt t="55893" x="6426200" y="5175250"/>
          <p14:tracePt t="55909" x="6400800" y="5207000"/>
          <p14:tracePt t="55926" x="6381750" y="5238750"/>
          <p14:tracePt t="55958" x="6343650" y="5295900"/>
          <p14:tracePt t="55993" x="6305550" y="5334000"/>
          <p14:tracePt t="56014" x="6286500" y="5353050"/>
          <p14:tracePt t="56025" x="6280150" y="5365750"/>
          <p14:tracePt t="56042" x="6261100" y="5384800"/>
          <p14:tracePt t="56059" x="6242050" y="5410200"/>
          <p14:tracePt t="56076" x="6216650" y="5454650"/>
          <p14:tracePt t="56092" x="6197600" y="5486400"/>
          <p14:tracePt t="56109" x="6172200" y="5518150"/>
          <p14:tracePt t="56127" x="6127750" y="5549900"/>
          <p14:tracePt t="56143" x="6108700" y="5562600"/>
          <p14:tracePt t="56159" x="6076950" y="5581650"/>
          <p14:tracePt t="56175" x="6051550" y="5594350"/>
          <p14:tracePt t="56192" x="6019800" y="5607050"/>
          <p14:tracePt t="56210" x="5981700" y="5626100"/>
          <p14:tracePt t="56226" x="5949950" y="5638800"/>
          <p14:tracePt t="56243" x="5880100" y="5670550"/>
          <p14:tracePt t="56259" x="5848350" y="5676900"/>
          <p14:tracePt t="56275" x="5797550" y="5689600"/>
          <p14:tracePt t="56292" x="5746750" y="5695950"/>
          <p14:tracePt t="56309" x="5702300" y="5708650"/>
          <p14:tracePt t="56325" x="5645150" y="5721350"/>
          <p14:tracePt t="56342" x="5607050" y="5721350"/>
          <p14:tracePt t="56358" x="5581650" y="5734050"/>
          <p14:tracePt t="56378" x="5562600" y="5734050"/>
          <p14:tracePt t="56394" x="5543550" y="5740400"/>
          <p14:tracePt t="56411" x="5530850" y="5740400"/>
          <p14:tracePt t="56425" x="5486400" y="5746750"/>
          <p14:tracePt t="56443" x="5429250" y="5753100"/>
          <p14:tracePt t="56458" x="5372100" y="5759450"/>
          <p14:tracePt t="56475" x="5238750" y="5765800"/>
          <p14:tracePt t="56492" x="5137150" y="5778500"/>
          <p14:tracePt t="56509" x="4984750" y="5778500"/>
          <p14:tracePt t="56525" x="4781550" y="5778500"/>
          <p14:tracePt t="56542" x="4502150" y="5772150"/>
          <p14:tracePt t="56559" x="4305300" y="5753100"/>
          <p14:tracePt t="56576" x="4165600" y="5740400"/>
          <p14:tracePt t="56592" x="4006850" y="5721350"/>
          <p14:tracePt t="56608" x="3892550" y="5715000"/>
          <p14:tracePt t="56625" x="3784600" y="5708650"/>
          <p14:tracePt t="56643" x="3619500" y="5689600"/>
          <p14:tracePt t="56658" x="3562350" y="5676900"/>
          <p14:tracePt t="56675" x="3416300" y="5651500"/>
          <p14:tracePt t="56691" x="3308350" y="5638800"/>
          <p14:tracePt t="56709" x="3162300" y="5607050"/>
          <p14:tracePt t="56725" x="3054350" y="5575300"/>
          <p14:tracePt t="56742" x="2927350" y="5537200"/>
          <p14:tracePt t="56758" x="2819400" y="5505450"/>
          <p14:tracePt t="56775" x="2635250" y="5454650"/>
          <p14:tracePt t="56793" x="2349500" y="5384800"/>
          <p14:tracePt t="56808" x="2159000" y="5334000"/>
          <p14:tracePt t="56825" x="1905000" y="5283200"/>
          <p14:tracePt t="56841" x="1733550" y="5238750"/>
          <p14:tracePt t="56858" x="1555750" y="5207000"/>
          <p14:tracePt t="56875" x="1422400" y="5181600"/>
          <p14:tracePt t="56892" x="1314450" y="5156200"/>
          <p14:tracePt t="56909" x="1257300" y="5137150"/>
          <p14:tracePt t="56925" x="1225550" y="5124450"/>
          <p14:tracePt t="56942" x="1212850" y="5118100"/>
          <p14:tracePt t="56984" x="1212850" y="5111750"/>
          <p14:tracePt t="56994" x="1206500" y="5111750"/>
          <p14:tracePt t="57008" x="1193800" y="5099050"/>
          <p14:tracePt t="57027" x="1162050" y="5080000"/>
          <p14:tracePt t="57043" x="1123950" y="5060950"/>
          <p14:tracePt t="57059" x="1073150" y="5035550"/>
          <p14:tracePt t="57075" x="1028700" y="5003800"/>
          <p14:tracePt t="57091" x="914400" y="4953000"/>
          <p14:tracePt t="57108" x="831850" y="4921250"/>
          <p14:tracePt t="57125" x="787400" y="4883150"/>
          <p14:tracePt t="57130" x="768350" y="4876800"/>
          <p14:tracePt t="57143" x="762000" y="4864100"/>
          <p14:tracePt t="57160" x="762000" y="4857750"/>
          <p14:tracePt t="57175" x="762000" y="4851400"/>
          <p14:tracePt t="57191" x="762000" y="4819650"/>
          <p14:tracePt t="57208" x="762000" y="4762500"/>
          <p14:tracePt t="57226" x="762000" y="4667250"/>
          <p14:tracePt t="57241" x="768350" y="4603750"/>
          <p14:tracePt t="57258" x="781050" y="4540250"/>
          <p14:tracePt t="57275" x="819150" y="4419600"/>
          <p14:tracePt t="57291" x="844550" y="4349750"/>
          <p14:tracePt t="57308" x="882650" y="4235450"/>
          <p14:tracePt t="57325" x="895350" y="4178300"/>
          <p14:tracePt t="57342" x="901700" y="4108450"/>
          <p14:tracePt t="57358" x="908050" y="4070350"/>
          <p14:tracePt t="57374" x="914400" y="4051300"/>
          <p14:tracePt t="57392" x="914400" y="4038600"/>
          <p14:tracePt t="57408" x="920750" y="4025900"/>
          <p14:tracePt t="57424" x="927100" y="4006850"/>
          <p14:tracePt t="57441" x="933450" y="4006850"/>
          <p14:tracePt t="57457" x="939800" y="3994150"/>
          <p14:tracePt t="57474" x="946150" y="3981450"/>
          <p14:tracePt t="57491" x="958850" y="3968750"/>
          <p14:tracePt t="57508" x="971550" y="3962400"/>
          <p14:tracePt t="57524" x="990600" y="3943350"/>
          <p14:tracePt t="57542" x="996950" y="3930650"/>
          <p14:tracePt t="57558" x="1003300" y="3924300"/>
          <p14:tracePt t="57574" x="1009650" y="3924300"/>
          <p14:tracePt t="57591" x="1016000" y="3917950"/>
          <p14:tracePt t="58842" x="1028700" y="3917950"/>
          <p14:tracePt t="58847" x="1047750" y="3917950"/>
          <p14:tracePt t="58856" x="1060450" y="3924300"/>
          <p14:tracePt t="58874" x="1092200" y="3930650"/>
          <p14:tracePt t="58892" x="1111250" y="3943350"/>
          <p14:tracePt t="58908" x="1123950" y="3949700"/>
          <p14:tracePt t="58940" x="1136650" y="3949700"/>
          <p14:tracePt t="59758" x="1155700" y="3962400"/>
          <p14:tracePt t="59766" x="1174750" y="3975100"/>
          <p14:tracePt t="59774" x="1212850" y="4000500"/>
          <p14:tracePt t="59789" x="1270000" y="4025900"/>
          <p14:tracePt t="59805" x="1549400" y="4121150"/>
          <p14:tracePt t="59822" x="1720850" y="4178300"/>
          <p14:tracePt t="59839" x="1981200" y="4260850"/>
          <p14:tracePt t="59872" x="2387600" y="4362450"/>
          <p14:tracePt t="59909" x="2768600" y="4451350"/>
          <p14:tracePt t="59926" x="2851150" y="4476750"/>
          <p14:tracePt t="59939" x="2921000" y="4489450"/>
          <p14:tracePt t="59956" x="2952750" y="4508500"/>
          <p14:tracePt t="59972" x="2978150" y="4514850"/>
          <p14:tracePt t="59989" x="2990850" y="4514850"/>
          <p14:tracePt t="60006" x="3016250" y="4527550"/>
          <p14:tracePt t="60022" x="3054350" y="4559300"/>
          <p14:tracePt t="60039" x="3105150" y="4597400"/>
          <p14:tracePt t="60057" x="3251200" y="4686300"/>
          <p14:tracePt t="60073" x="3378200" y="4762500"/>
          <p14:tracePt t="60090" x="3530600" y="4851400"/>
          <p14:tracePt t="60106" x="3752850" y="4972050"/>
          <p14:tracePt t="60122" x="3898900" y="5016500"/>
          <p14:tracePt t="60128" x="3968750" y="5048250"/>
          <p14:tracePt t="60139" x="4025900" y="5067300"/>
          <p14:tracePt t="60155" x="4095750" y="5092700"/>
          <p14:tracePt t="60177" x="4171950" y="5118100"/>
          <p14:tracePt t="60190" x="4197350" y="5130800"/>
          <p14:tracePt t="60205" x="4210050" y="5137150"/>
          <p14:tracePt t="60223" x="4210050" y="5143500"/>
          <p14:tracePt t="60379" x="4216400" y="5143500"/>
          <p14:tracePt t="60386" x="4229100" y="5143500"/>
          <p14:tracePt t="60396" x="4241800" y="5143500"/>
          <p14:tracePt t="60405" x="4273550" y="5143500"/>
          <p14:tracePt t="60422" x="4311650" y="5137150"/>
          <p14:tracePt t="60439" x="4349750" y="5118100"/>
          <p14:tracePt t="60455" x="4375150" y="5105400"/>
          <p14:tracePt t="60789" x="4375150" y="5067300"/>
          <p14:tracePt t="60803" x="4375150" y="4953000"/>
          <p14:tracePt t="60810" x="4375150" y="4902200"/>
          <p14:tracePt t="61817" x="4375150" y="4883150"/>
          <p14:tracePt t="61826" x="4343400" y="4864100"/>
          <p14:tracePt t="61838" x="4298950" y="4857750"/>
          <p14:tracePt t="61854" x="4222750" y="4857750"/>
          <p14:tracePt t="61871" x="4216400" y="4857750"/>
          <p14:tracePt t="62083" x="4216400" y="4870450"/>
          <p14:tracePt t="62090" x="4222750" y="4889500"/>
          <p14:tracePt t="62098" x="4248150" y="4902200"/>
          <p14:tracePt t="62104" x="4279900" y="4927600"/>
          <p14:tracePt t="62121" x="4343400" y="4933950"/>
          <p14:tracePt t="62154" x="4413250" y="4991100"/>
          <p14:tracePt t="62187" x="4425950" y="5016500"/>
          <p14:tracePt t="62309" x="4425950" y="4978400"/>
          <p14:tracePt t="62318" x="4425950" y="4876800"/>
          <p14:tracePt t="62325" x="4438650" y="4762500"/>
          <p14:tracePt t="62337" x="4451350" y="4603750"/>
          <p14:tracePt t="62354" x="4451350" y="451485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Flow (Instruction Fetch)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Depends on CPU design</a:t>
            </a:r>
          </a:p>
          <a:p>
            <a:r>
              <a:rPr lang="en-US" altLang="en-US"/>
              <a:t>In general:</a:t>
            </a:r>
          </a:p>
          <a:p>
            <a:endParaRPr lang="en-US" altLang="en-US"/>
          </a:p>
          <a:p>
            <a:r>
              <a:rPr lang="en-US" altLang="en-US"/>
              <a:t>Fetch</a:t>
            </a:r>
          </a:p>
          <a:p>
            <a:pPr lvl="1"/>
            <a:r>
              <a:rPr lang="en-US" altLang="en-US"/>
              <a:t>PC contains address of next instruction</a:t>
            </a:r>
          </a:p>
          <a:p>
            <a:pPr lvl="1"/>
            <a:r>
              <a:rPr lang="en-US" altLang="en-US"/>
              <a:t>Address moved to MAR</a:t>
            </a:r>
          </a:p>
          <a:p>
            <a:pPr lvl="1"/>
            <a:r>
              <a:rPr lang="en-US" altLang="en-US"/>
              <a:t>Address placed on address bus</a:t>
            </a:r>
          </a:p>
          <a:p>
            <a:pPr lvl="1"/>
            <a:r>
              <a:rPr lang="en-US" altLang="en-US"/>
              <a:t>Control unit requests memory read</a:t>
            </a:r>
          </a:p>
          <a:p>
            <a:pPr lvl="1"/>
            <a:r>
              <a:rPr lang="en-US" altLang="en-US"/>
              <a:t>Result placed on data bus, copied to MBR, then to IR</a:t>
            </a:r>
          </a:p>
          <a:p>
            <a:pPr lvl="1"/>
            <a:r>
              <a:rPr lang="en-US" altLang="en-US"/>
              <a:t>Meanwhile PC incremented by 1</a:t>
            </a:r>
          </a:p>
          <a:p>
            <a:pPr lvl="1"/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737080" y="1968480"/>
              <a:ext cx="6540840" cy="341676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27720" y="1959120"/>
                <a:ext cx="6559560" cy="34354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18"/>
    </mc:Choice>
    <mc:Fallback>
      <p:transition spd="slow" advTm="109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Flow (Data Fetch)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IR is examined</a:t>
            </a:r>
          </a:p>
          <a:p>
            <a:r>
              <a:rPr lang="en-US" altLang="en-US"/>
              <a:t>If indirect addressing, indirect cycle is performed</a:t>
            </a:r>
          </a:p>
          <a:p>
            <a:pPr lvl="1"/>
            <a:r>
              <a:rPr lang="en-US" altLang="en-US"/>
              <a:t>Right most N bits of MBR transferred to MAR</a:t>
            </a:r>
          </a:p>
          <a:p>
            <a:pPr lvl="1"/>
            <a:r>
              <a:rPr lang="en-US" altLang="en-US"/>
              <a:t>Control unit requests memory read</a:t>
            </a:r>
          </a:p>
          <a:p>
            <a:pPr lvl="1"/>
            <a:r>
              <a:rPr lang="en-US" altLang="en-US"/>
              <a:t>Result (address of operand) moved to MBR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4240" y="3473280"/>
              <a:ext cx="5086800" cy="142308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880" y="3463920"/>
                <a:ext cx="5105520" cy="1441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67"/>
    </mc:Choice>
    <mc:Fallback>
      <p:transition spd="slow" advTm="58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Flow (Fetch Diagram)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1"/>
          <a:stretch>
            <a:fillRect/>
          </a:stretch>
        </p:blipFill>
        <p:spPr bwMode="auto">
          <a:xfrm>
            <a:off x="1066800" y="1676400"/>
            <a:ext cx="6477000" cy="500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95600" y="2381400"/>
              <a:ext cx="4762800" cy="22165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6240" y="2372040"/>
                <a:ext cx="4781520" cy="2235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38"/>
    </mc:Choice>
    <mc:Fallback>
      <p:transition spd="slow" advTm="68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Flow (Indirect Diagram)</a:t>
            </a:r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2"/>
          <a:stretch>
            <a:fillRect/>
          </a:stretch>
        </p:blipFill>
        <p:spPr bwMode="auto">
          <a:xfrm>
            <a:off x="838200" y="1752600"/>
            <a:ext cx="7391400" cy="468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25760" y="2717640"/>
              <a:ext cx="5524920" cy="24706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6400" y="2708280"/>
                <a:ext cx="5543640" cy="2489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88"/>
    </mc:Choice>
    <mc:Fallback>
      <p:transition spd="slow" advTm="41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Flow (Execute)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May take many forms</a:t>
            </a:r>
          </a:p>
          <a:p>
            <a:r>
              <a:rPr lang="en-US" altLang="en-US"/>
              <a:t>Depends on instruction being executed</a:t>
            </a:r>
          </a:p>
          <a:p>
            <a:r>
              <a:rPr lang="en-US" altLang="en-US"/>
              <a:t>May include</a:t>
            </a:r>
          </a:p>
          <a:p>
            <a:pPr lvl="1"/>
            <a:r>
              <a:rPr lang="en-US" altLang="en-US"/>
              <a:t>Memory read/write</a:t>
            </a:r>
          </a:p>
          <a:p>
            <a:pPr lvl="1"/>
            <a:r>
              <a:rPr lang="en-US" altLang="en-US"/>
              <a:t>Input/Output</a:t>
            </a:r>
          </a:p>
          <a:p>
            <a:pPr lvl="1"/>
            <a:r>
              <a:rPr lang="en-US" altLang="en-US"/>
              <a:t>Register transfers</a:t>
            </a:r>
          </a:p>
          <a:p>
            <a:pPr lvl="1"/>
            <a:r>
              <a:rPr lang="en-US" altLang="en-US"/>
              <a:t>ALU operations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06720" y="3384720"/>
              <a:ext cx="4051440" cy="20448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97360" y="3375360"/>
                <a:ext cx="4070160" cy="20635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61"/>
    </mc:Choice>
    <mc:Fallback>
      <p:transition spd="slow" advTm="31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Flow (Interrupt)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Simple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Predictable</a:t>
            </a:r>
          </a:p>
          <a:p>
            <a:pPr>
              <a:lnSpc>
                <a:spcPct val="90000"/>
              </a:lnSpc>
            </a:pPr>
            <a:r>
              <a:rPr lang="en-US" altLang="en-US"/>
              <a:t>Current PC saved to allow resumption after interrupt</a:t>
            </a:r>
          </a:p>
          <a:p>
            <a:pPr>
              <a:lnSpc>
                <a:spcPct val="90000"/>
              </a:lnSpc>
            </a:pPr>
            <a:r>
              <a:rPr lang="en-US" altLang="en-US"/>
              <a:t>Contents of PC copied to MBR</a:t>
            </a:r>
          </a:p>
          <a:p>
            <a:pPr>
              <a:lnSpc>
                <a:spcPct val="90000"/>
              </a:lnSpc>
            </a:pPr>
            <a:r>
              <a:rPr lang="en-US" altLang="en-US"/>
              <a:t>Special memory location (e.g. stack pointer) loaded to MAR</a:t>
            </a:r>
          </a:p>
          <a:p>
            <a:pPr>
              <a:lnSpc>
                <a:spcPct val="90000"/>
              </a:lnSpc>
            </a:pPr>
            <a:r>
              <a:rPr lang="en-US" altLang="en-US"/>
              <a:t>MBR written to memory</a:t>
            </a:r>
          </a:p>
          <a:p>
            <a:pPr>
              <a:lnSpc>
                <a:spcPct val="90000"/>
              </a:lnSpc>
            </a:pPr>
            <a:r>
              <a:rPr lang="en-US" altLang="en-US"/>
              <a:t>PC loaded with address of interrupt handling routine</a:t>
            </a:r>
          </a:p>
          <a:p>
            <a:pPr>
              <a:lnSpc>
                <a:spcPct val="90000"/>
              </a:lnSpc>
            </a:pPr>
            <a:r>
              <a:rPr lang="en-US" altLang="en-US"/>
              <a:t>Next instruction (first of interrupt handler) can be fetched</a:t>
            </a:r>
          </a:p>
          <a:p>
            <a:pPr>
              <a:lnSpc>
                <a:spcPct val="90000"/>
              </a:lnSpc>
            </a:pPr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23920" y="3409920"/>
              <a:ext cx="5067720" cy="15433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4560" y="3400560"/>
                <a:ext cx="5086440" cy="1562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12"/>
    </mc:Choice>
    <mc:Fallback>
      <p:transition spd="slow" advTm="81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Flow (Interrupt Diagram)</a:t>
            </a:r>
          </a:p>
        </p:txBody>
      </p:sp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66"/>
          <a:stretch>
            <a:fillRect/>
          </a:stretch>
        </p:blipFill>
        <p:spPr bwMode="auto">
          <a:xfrm>
            <a:off x="990600" y="1752600"/>
            <a:ext cx="7086600" cy="451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009960" y="762120"/>
              <a:ext cx="5760000" cy="44326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0600" y="752760"/>
                <a:ext cx="5778720" cy="44514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378"/>
    </mc:Choice>
    <mc:Fallback>
      <p:transition spd="slow" advTm="793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Prefetch</a:t>
            </a:r>
          </a:p>
        </p:txBody>
      </p:sp>
      <p:sp>
        <p:nvSpPr>
          <p:cNvPr id="75781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Fetch accessing main memory</a:t>
            </a:r>
          </a:p>
          <a:p>
            <a:r>
              <a:rPr lang="en-US" altLang="en-US"/>
              <a:t>Execution usually does not access main memory</a:t>
            </a:r>
          </a:p>
          <a:p>
            <a:r>
              <a:rPr lang="en-US" altLang="en-US"/>
              <a:t>Can fetch next instruction during execution of current instruction</a:t>
            </a:r>
          </a:p>
          <a:p>
            <a:r>
              <a:rPr lang="en-US" altLang="en-US"/>
              <a:t>Called instruction prefetch</a:t>
            </a:r>
          </a:p>
          <a:p>
            <a:endParaRPr lang="en-US" altLang="en-US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0720" y="1936800"/>
              <a:ext cx="7975800" cy="303552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360" y="1927440"/>
                <a:ext cx="7994520" cy="30542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866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Improved Performance</a:t>
            </a:r>
          </a:p>
        </p:txBody>
      </p:sp>
      <p:sp>
        <p:nvSpPr>
          <p:cNvPr id="7782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But not doubled:</a:t>
            </a:r>
          </a:p>
          <a:p>
            <a:pPr lvl="1"/>
            <a:r>
              <a:rPr lang="en-US" altLang="en-US"/>
              <a:t>Fetch usually shorter than execution</a:t>
            </a:r>
          </a:p>
          <a:p>
            <a:pPr lvl="2"/>
            <a:r>
              <a:rPr lang="en-US" altLang="en-US"/>
              <a:t>Prefetch more than one instruction?</a:t>
            </a:r>
          </a:p>
          <a:p>
            <a:pPr lvl="1"/>
            <a:r>
              <a:rPr lang="en-US" altLang="en-US"/>
              <a:t>Any jump or branch means that prefetched instructions are not the required instructions</a:t>
            </a:r>
          </a:p>
          <a:p>
            <a:r>
              <a:rPr lang="en-US" altLang="en-US"/>
              <a:t>Add more stages to improve performance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74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CPU Structure</a:t>
            </a:r>
          </a:p>
        </p:txBody>
      </p:sp>
      <p:sp>
        <p:nvSpPr>
          <p:cNvPr id="47109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CPU must:</a:t>
            </a:r>
          </a:p>
          <a:p>
            <a:pPr lvl="1"/>
            <a:r>
              <a:rPr lang="en-US" altLang="en-US"/>
              <a:t>Fetch instructions</a:t>
            </a:r>
          </a:p>
          <a:p>
            <a:pPr lvl="1"/>
            <a:r>
              <a:rPr lang="en-US" altLang="en-US"/>
              <a:t>Interpret instructions</a:t>
            </a:r>
          </a:p>
          <a:p>
            <a:pPr lvl="1"/>
            <a:r>
              <a:rPr lang="en-US" altLang="en-US"/>
              <a:t>Fetch data</a:t>
            </a:r>
          </a:p>
          <a:p>
            <a:pPr lvl="1"/>
            <a:r>
              <a:rPr lang="en-US" altLang="en-US"/>
              <a:t>Process data</a:t>
            </a:r>
          </a:p>
          <a:p>
            <a:pPr lvl="1"/>
            <a:r>
              <a:rPr lang="en-US" altLang="en-US"/>
              <a:t>Write data</a:t>
            </a:r>
          </a:p>
          <a:p>
            <a:pPr>
              <a:buFont typeface="Monotype Sorts" pitchFamily="2" charset="2"/>
              <a:buChar char="y"/>
            </a:pPr>
            <a:endParaRPr lang="en-US" altLang="en-US" sz="240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04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Pipelining</a:t>
            </a:r>
          </a:p>
        </p:txBody>
      </p:sp>
      <p:sp>
        <p:nvSpPr>
          <p:cNvPr id="7987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Fetch instruction</a:t>
            </a:r>
          </a:p>
          <a:p>
            <a:r>
              <a:rPr lang="en-US" altLang="en-US"/>
              <a:t>Decode instruction</a:t>
            </a:r>
          </a:p>
          <a:p>
            <a:r>
              <a:rPr lang="en-US" altLang="en-US"/>
              <a:t>Calculate operands (i.e. EAs)</a:t>
            </a:r>
          </a:p>
          <a:p>
            <a:r>
              <a:rPr lang="en-US" altLang="en-US"/>
              <a:t>Fetch operands</a:t>
            </a:r>
          </a:p>
          <a:p>
            <a:r>
              <a:rPr lang="en-US" altLang="en-US"/>
              <a:t>Execute instructions</a:t>
            </a:r>
          </a:p>
          <a:p>
            <a:r>
              <a:rPr lang="en-US" altLang="en-US"/>
              <a:t>Write result</a:t>
            </a:r>
          </a:p>
          <a:p>
            <a:endParaRPr lang="en-US" altLang="en-US"/>
          </a:p>
          <a:p>
            <a:r>
              <a:rPr lang="en-US" altLang="en-US"/>
              <a:t>Overlap these operations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05200" y="2851200"/>
              <a:ext cx="1009800" cy="20703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5840" y="2841840"/>
                <a:ext cx="1028520" cy="2089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200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Two Stage Instruction Pipeline</a:t>
            </a:r>
          </a:p>
        </p:txBody>
      </p:sp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" t="26120" r="18512" b="32632"/>
          <a:stretch>
            <a:fillRect/>
          </a:stretch>
        </p:blipFill>
        <p:spPr bwMode="auto">
          <a:xfrm>
            <a:off x="457200" y="1085850"/>
            <a:ext cx="8153400" cy="549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3200" y="3701880"/>
              <a:ext cx="6623280" cy="198180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840" y="3692520"/>
                <a:ext cx="6642000" cy="200052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84"/>
    </mc:Choice>
    <mc:Fallback>
      <p:transition spd="slow" advTm="67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2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Timing Diagram for </a:t>
            </a:r>
            <a:br>
              <a:rPr lang="en-US" altLang="en-US"/>
            </a:br>
            <a:r>
              <a:rPr lang="en-US" altLang="en-US"/>
              <a:t>Instruction Pipeline Operation</a:t>
            </a:r>
          </a:p>
        </p:txBody>
      </p:sp>
      <p:pic>
        <p:nvPicPr>
          <p:cNvPr id="8192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07"/>
          <a:stretch>
            <a:fillRect/>
          </a:stretch>
        </p:blipFill>
        <p:spPr bwMode="auto">
          <a:xfrm>
            <a:off x="762000" y="1109663"/>
            <a:ext cx="7362825" cy="4833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8320" y="2019240"/>
              <a:ext cx="2508840" cy="8067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8960" y="2009880"/>
                <a:ext cx="2527560" cy="8254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7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CPU With Systems Bus</a:t>
            </a:r>
          </a:p>
        </p:txBody>
      </p:sp>
      <p:pic>
        <p:nvPicPr>
          <p:cNvPr id="135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5" t="25034" r="12105" b="23949"/>
          <a:stretch>
            <a:fillRect/>
          </a:stretch>
        </p:blipFill>
        <p:spPr bwMode="auto">
          <a:xfrm>
            <a:off x="1219200" y="1066800"/>
            <a:ext cx="6553200" cy="570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967"/>
    </mc:Choice>
    <mc:Fallback>
      <p:transition spd="slow" advTm="113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1917" x="723900" y="4991100"/>
          <p14:tracePt t="51968" x="730250" y="4984750"/>
          <p14:tracePt t="51985" x="736600" y="4984750"/>
          <p14:tracePt t="52018" x="787400" y="4953000"/>
          <p14:tracePt t="52052" x="952500" y="4864100"/>
          <p14:tracePt t="52068" x="1060450" y="4800600"/>
          <p14:tracePt t="52085" x="1193800" y="4724400"/>
          <p14:tracePt t="52101" x="1384300" y="4641850"/>
          <p14:tracePt t="52118" x="1517650" y="4584700"/>
          <p14:tracePt t="52135" x="1670050" y="4514850"/>
          <p14:tracePt t="52153" x="1847850" y="4445000"/>
          <p14:tracePt t="52168" x="1981200" y="4400550"/>
          <p14:tracePt t="52186" x="2127250" y="4362450"/>
          <p14:tracePt t="52201" x="2273300" y="4324350"/>
          <p14:tracePt t="52218" x="2432050" y="4273550"/>
          <p14:tracePt t="52237" x="2641600" y="4197350"/>
          <p14:tracePt t="52256" x="2787650" y="4159250"/>
          <p14:tracePt t="52269" x="3003550" y="4095750"/>
          <p14:tracePt t="52285" x="3187700" y="4044950"/>
          <p14:tracePt t="52301" x="3359150" y="4019550"/>
          <p14:tracePt t="52319" x="3536950" y="4006850"/>
          <p14:tracePt t="52335" x="3651250" y="4006850"/>
          <p14:tracePt t="52351" x="3784600" y="4025900"/>
          <p14:tracePt t="52369" x="3867150" y="4044950"/>
          <p14:tracePt t="52385" x="3930650" y="4057650"/>
          <p14:tracePt t="52401" x="3981450" y="4070350"/>
          <p14:tracePt t="52417" x="4025900" y="4083050"/>
          <p14:tracePt t="52434" x="4044950" y="4089400"/>
          <p14:tracePt t="52451" x="4051300" y="4089400"/>
          <p14:tracePt t="52484" x="4051300" y="4095750"/>
          <p14:tracePt t="52501" x="4057650" y="4102100"/>
          <p14:tracePt t="52518" x="4057650" y="4108450"/>
          <p14:tracePt t="52539" x="4064000" y="4121150"/>
          <p14:tracePt t="52571" x="4064000" y="4127500"/>
          <p14:tracePt t="54271" x="4044950" y="4127500"/>
          <p14:tracePt t="54284" x="4019550" y="4127500"/>
          <p14:tracePt t="64285" x="4019550" y="4102100"/>
          <p14:tracePt t="64294" x="4019550" y="4083050"/>
          <p14:tracePt t="64300" x="4019550" y="4076700"/>
          <p14:tracePt t="64308" x="4019550" y="4064000"/>
          <p14:tracePt t="64325" x="4057650" y="4038600"/>
          <p14:tracePt t="64358" x="4140200" y="3924300"/>
          <p14:tracePt t="64392" x="4260850" y="3676650"/>
          <p14:tracePt t="64409" x="4330700" y="3473450"/>
          <p14:tracePt t="64425" x="4362450" y="3359150"/>
          <p14:tracePt t="64441" x="4419600" y="3098800"/>
          <p14:tracePt t="64459" x="4451350" y="2914650"/>
          <p14:tracePt t="64475" x="4470400" y="2749550"/>
          <p14:tracePt t="64491" x="4483100" y="2559050"/>
          <p14:tracePt t="64509" x="4483100" y="2355850"/>
          <p14:tracePt t="64524" x="4483100" y="2216150"/>
          <p14:tracePt t="64541" x="4483100" y="2146300"/>
          <p14:tracePt t="64548" x="4483100" y="2120900"/>
          <p14:tracePt t="64557" x="4483100" y="2063750"/>
          <p14:tracePt t="64575" x="4483100" y="2025650"/>
          <p14:tracePt t="64591" x="4483100" y="1981200"/>
          <p14:tracePt t="64608" x="4483100" y="1949450"/>
          <p14:tracePt t="64626" x="4470400" y="1905000"/>
          <p14:tracePt t="64641" x="4470400" y="1885950"/>
          <p14:tracePt t="64660" x="4470400" y="1866900"/>
          <p14:tracePt t="64674" x="4464050" y="1860550"/>
          <p14:tracePt t="64691" x="4451350" y="1841500"/>
          <p14:tracePt t="64708" x="4432300" y="1841500"/>
          <p14:tracePt t="64724" x="4349750" y="1822450"/>
          <p14:tracePt t="64741" x="4241800" y="1822450"/>
          <p14:tracePt t="64758" x="4127500" y="1822450"/>
          <p14:tracePt t="64775" x="4013200" y="1828800"/>
          <p14:tracePt t="64791" x="3892550" y="1835150"/>
          <p14:tracePt t="64808" x="3619500" y="1885950"/>
          <p14:tracePt t="64825" x="3492500" y="1905000"/>
          <p14:tracePt t="64841" x="3378200" y="1924050"/>
          <p14:tracePt t="64857" x="3105150" y="1974850"/>
          <p14:tracePt t="64874" x="2863850" y="2019300"/>
          <p14:tracePt t="64891" x="2711450" y="2038350"/>
          <p14:tracePt t="64908" x="2603500" y="2051050"/>
          <p14:tracePt t="64924" x="2540000" y="2051050"/>
          <p14:tracePt t="64941" x="2476500" y="2063750"/>
          <p14:tracePt t="64957" x="2438400" y="2070100"/>
          <p14:tracePt t="64974" x="2387600" y="2095500"/>
          <p14:tracePt t="64991" x="2368550" y="2114550"/>
          <p14:tracePt t="65007" x="2336800" y="2146300"/>
          <p14:tracePt t="65024" x="2317750" y="2171700"/>
          <p14:tracePt t="65041" x="2279650" y="2203450"/>
          <p14:tracePt t="65045" x="2260600" y="2222500"/>
          <p14:tracePt t="65058" x="2241550" y="2241550"/>
          <p14:tracePt t="65075" x="2190750" y="2292350"/>
          <p14:tracePt t="65091" x="2171700" y="2317750"/>
          <p14:tracePt t="65107" x="2152650" y="2336800"/>
          <p14:tracePt t="65124" x="2101850" y="2425700"/>
          <p14:tracePt t="65142" x="2089150" y="2438400"/>
          <p14:tracePt t="65159" x="2076450" y="2470150"/>
          <p14:tracePt t="65174" x="2057400" y="2520950"/>
          <p14:tracePt t="65191" x="2038350" y="2552700"/>
          <p14:tracePt t="65209" x="2025650" y="2590800"/>
          <p14:tracePt t="65225" x="2006600" y="2635250"/>
          <p14:tracePt t="65241" x="1993900" y="2667000"/>
          <p14:tracePt t="65259" x="1987550" y="2698750"/>
          <p14:tracePt t="65274" x="1981200" y="2755900"/>
          <p14:tracePt t="65290" x="1981200" y="2813050"/>
          <p14:tracePt t="65308" x="1981200" y="2863850"/>
          <p14:tracePt t="65323" x="1981200" y="2921000"/>
          <p14:tracePt t="65340" x="1981200" y="2984500"/>
          <p14:tracePt t="65357" x="1981200" y="3048000"/>
          <p14:tracePt t="65376" x="1981200" y="3124200"/>
          <p14:tracePt t="65391" x="1981200" y="3175000"/>
          <p14:tracePt t="65407" x="1981200" y="3213100"/>
          <p14:tracePt t="65423" x="1981200" y="3251200"/>
          <p14:tracePt t="65440" x="1981200" y="3295650"/>
          <p14:tracePt t="65457" x="1981200" y="3321050"/>
          <p14:tracePt t="65473" x="1981200" y="3359150"/>
          <p14:tracePt t="65491" x="1981200" y="3397250"/>
          <p14:tracePt t="65507" x="1981200" y="3416300"/>
          <p14:tracePt t="65524" x="1981200" y="3429000"/>
          <p14:tracePt t="65540" x="1981200" y="3448050"/>
          <p14:tracePt t="65557" x="1987550" y="3460750"/>
          <p14:tracePt t="65574" x="1987550" y="3467100"/>
          <p14:tracePt t="65607" x="1987550" y="3473450"/>
          <p14:tracePt t="65626" x="2000250" y="3486150"/>
          <p14:tracePt t="65641" x="2006600" y="3498850"/>
          <p14:tracePt t="65658" x="2012950" y="3505200"/>
          <p14:tracePt t="65674" x="2019300" y="3517900"/>
          <p14:tracePt t="65690" x="2019300" y="3524250"/>
          <p14:tracePt t="65724" x="2019300" y="3530600"/>
          <p14:tracePt t="66027" x="2025650" y="3530600"/>
          <p14:tracePt t="66035" x="2032000" y="3530600"/>
          <p14:tracePt t="66042" x="2038350" y="3517900"/>
          <p14:tracePt t="66056" x="2044700" y="3505200"/>
          <p14:tracePt t="66073" x="2057400" y="3492500"/>
          <p14:tracePt t="66106" x="2070100" y="3467100"/>
          <p14:tracePt t="66141" x="2070100" y="3460750"/>
          <p14:tracePt t="66368" x="2076450" y="3460750"/>
          <p14:tracePt t="66669" x="2082800" y="3454400"/>
          <p14:tracePt t="66677" x="2089150" y="3454400"/>
          <p14:tracePt t="66685" x="2095500" y="3448050"/>
          <p14:tracePt t="66706" x="2101850" y="3448050"/>
          <p14:tracePt t="66739" x="2114550" y="3441700"/>
          <p14:tracePt t="66755" x="2120900" y="3441700"/>
          <p14:tracePt t="66777" x="2127250" y="3441700"/>
          <p14:tracePt t="67053" x="2133600" y="3435350"/>
          <p14:tracePt t="67060" x="2152650" y="3429000"/>
          <p14:tracePt t="67073" x="2203450" y="3416300"/>
          <p14:tracePt t="67089" x="2241550" y="3390900"/>
          <p14:tracePt t="67105" x="2298700" y="3378200"/>
          <p14:tracePt t="67138" x="2413000" y="3346450"/>
          <p14:tracePt t="67175" x="2495550" y="3314700"/>
          <p14:tracePt t="67189" x="2501900" y="3308350"/>
          <p14:tracePt t="67206" x="2508250" y="3308350"/>
          <p14:tracePt t="67238" x="2514600" y="3308350"/>
          <p14:tracePt t="67747" x="2514600" y="3302000"/>
          <p14:tracePt t="67755" x="2520950" y="3302000"/>
          <p14:tracePt t="67763" x="2527300" y="3295650"/>
          <p14:tracePt t="67772" x="2527300" y="3289300"/>
          <p14:tracePt t="67788" x="2533650" y="3282950"/>
          <p14:tracePt t="67805" x="2540000" y="3270250"/>
          <p14:tracePt t="67822" x="2552700" y="3263900"/>
          <p14:tracePt t="67855" x="2565400" y="3244850"/>
          <p14:tracePt t="67889" x="2635250" y="3175000"/>
          <p14:tracePt t="67905" x="2705100" y="3124200"/>
          <p14:tracePt t="67922" x="2781300" y="3086100"/>
          <p14:tracePt t="67938" x="2895600" y="3016250"/>
          <p14:tracePt t="67955" x="3041650" y="2959100"/>
          <p14:tracePt t="67971" x="3111500" y="2933700"/>
          <p14:tracePt t="67988" x="3219450" y="2901950"/>
          <p14:tracePt t="68005" x="3263900" y="2895600"/>
          <p14:tracePt t="68022" x="3308350" y="2882900"/>
          <p14:tracePt t="68038" x="3390900" y="2863850"/>
          <p14:tracePt t="68055" x="3454400" y="2857500"/>
          <p14:tracePt t="68072" x="3492500" y="2851150"/>
          <p14:tracePt t="68088" x="3575050" y="2838450"/>
          <p14:tracePt t="68105" x="3651250" y="2838450"/>
          <p14:tracePt t="68121" x="3708400" y="2838450"/>
          <p14:tracePt t="68137" x="3759200" y="2851150"/>
          <p14:tracePt t="68155" x="3810000" y="2857500"/>
          <p14:tracePt t="68171" x="3848100" y="2863850"/>
          <p14:tracePt t="68190" x="3892550" y="2863850"/>
          <p14:tracePt t="68205" x="3905250" y="2863850"/>
          <p14:tracePt t="68221" x="3911600" y="2863850"/>
          <p14:tracePt t="68378" x="3917950" y="2863850"/>
          <p14:tracePt t="68402" x="3924300" y="2863850"/>
          <p14:tracePt t="68407" x="3930650" y="2857500"/>
          <p14:tracePt t="68425" x="3937000" y="2851150"/>
          <p14:tracePt t="68438" x="3943350" y="2844800"/>
          <p14:tracePt t="68454" x="3949700" y="2838450"/>
          <p14:tracePt t="68471" x="3962400" y="2832100"/>
          <p14:tracePt t="68487" x="3975100" y="2819400"/>
          <p14:tracePt t="68507" x="3981450" y="2813050"/>
          <p14:tracePt t="68521" x="3981450" y="2806700"/>
          <p14:tracePt t="68537" x="3994150" y="2800350"/>
          <p14:tracePt t="68555" x="4006850" y="2787650"/>
          <p14:tracePt t="68572" x="4025900" y="2768600"/>
          <p14:tracePt t="68588" x="4044950" y="2755900"/>
          <p14:tracePt t="68604" x="4057650" y="2743200"/>
          <p14:tracePt t="68621" x="4076700" y="2736850"/>
          <p14:tracePt t="68640" x="4102100" y="2705100"/>
          <p14:tracePt t="68656" x="4114800" y="2692400"/>
          <p14:tracePt t="68671" x="4127500" y="2679700"/>
          <p14:tracePt t="68691" x="4171950" y="2635250"/>
          <p14:tracePt t="68705" x="4216400" y="2590800"/>
          <p14:tracePt t="68721" x="4235450" y="2571750"/>
          <p14:tracePt t="68740" x="4273550" y="2546350"/>
          <p14:tracePt t="68754" x="4279900" y="2533650"/>
          <p14:tracePt t="68771" x="4286250" y="2527300"/>
          <p14:tracePt t="68788" x="4292600" y="2520950"/>
          <p14:tracePt t="76580" x="4032250" y="2101850"/>
          <p14:tracePt t="76587" x="3886200" y="1911350"/>
          <p14:tracePt t="76599" x="3803650" y="1816100"/>
          <p14:tracePt t="76631" x="3511550" y="1517650"/>
          <p14:tracePt t="76665" x="3441700" y="1327150"/>
          <p14:tracePt t="76681" x="3435350" y="1035050"/>
          <p14:tracePt t="76698" x="3454400" y="685800"/>
          <p14:tracePt t="76715" x="3505200" y="285750"/>
          <p14:tracePt t="76733" x="3587750" y="0"/>
          <p14:tracePt t="76748" x="3663950" y="0"/>
          <p14:tracePt t="76765" x="3752850" y="0"/>
          <p14:tracePt t="76781" x="3835400" y="0"/>
          <p14:tracePt t="76797" x="3930650" y="0"/>
          <p14:tracePt t="76814" x="4051300" y="0"/>
          <p14:tracePt t="76831" x="4108450" y="0"/>
          <p14:tracePt t="76847" x="4121150" y="0"/>
          <p14:tracePt t="76865" x="4140200" y="0"/>
          <p14:tracePt t="77106" x="4140200" y="12700"/>
          <p14:tracePt t="77115" x="4140200" y="25400"/>
          <p14:tracePt t="77119" x="4140200" y="31750"/>
          <p14:tracePt t="77130" x="4140200" y="44450"/>
          <p14:tracePt t="77147" x="4152900" y="63500"/>
          <p14:tracePt t="77164" x="4171950" y="107950"/>
          <p14:tracePt t="77197" x="4248150" y="234950"/>
          <p14:tracePt t="77230" x="4337050" y="457200"/>
          <p14:tracePt t="77248" x="4349750" y="552450"/>
          <p14:tracePt t="77264" x="4368800" y="647700"/>
          <p14:tracePt t="77281" x="4375150" y="711200"/>
          <p14:tracePt t="77298" x="4375150" y="806450"/>
          <p14:tracePt t="77314" x="4375150" y="869950"/>
          <p14:tracePt t="77332" x="4394200" y="965200"/>
          <p14:tracePt t="77348" x="4400550" y="984250"/>
          <p14:tracePt t="77365" x="4413250" y="1035050"/>
          <p14:tracePt t="77380" x="4438650" y="1079500"/>
          <p14:tracePt t="77397" x="4451350" y="1104900"/>
          <p14:tracePt t="77414" x="4464050" y="1130300"/>
          <p14:tracePt t="77430" x="4470400" y="1143000"/>
          <p14:tracePt t="77447" x="4476750" y="1162050"/>
          <p14:tracePt t="77466" x="4495800" y="1187450"/>
          <p14:tracePt t="77481" x="4502150" y="1193800"/>
          <p14:tracePt t="77497" x="4508500" y="1193800"/>
          <p14:tracePt t="77513" x="4521200" y="1200150"/>
          <p14:tracePt t="77531" x="4527550" y="1200150"/>
          <p14:tracePt t="77568" x="4533900" y="1200150"/>
          <p14:tracePt t="77575" x="4540250" y="1200150"/>
          <p14:tracePt t="77592" x="4546600" y="1200150"/>
          <p14:tracePt t="77607" x="4552950" y="1200150"/>
          <p14:tracePt t="77615" x="4552950" y="1206500"/>
          <p14:tracePt t="77630" x="4559300" y="1206500"/>
          <p14:tracePt t="77647" x="4565650" y="1212850"/>
          <p14:tracePt t="77663" x="4565650" y="1219200"/>
          <p14:tracePt t="77680" x="4572000" y="1238250"/>
          <p14:tracePt t="77697" x="4572000" y="1257300"/>
          <p14:tracePt t="77715" x="4578350" y="1276350"/>
          <p14:tracePt t="77731" x="4578350" y="1308100"/>
          <p14:tracePt t="77747" x="4584700" y="1339850"/>
          <p14:tracePt t="77764" x="4584700" y="1371600"/>
          <p14:tracePt t="77780" x="4584700" y="1397000"/>
          <p14:tracePt t="77797" x="4591050" y="1409700"/>
          <p14:tracePt t="77816" x="4591050" y="1435100"/>
          <p14:tracePt t="77831" x="4591050" y="1454150"/>
          <p14:tracePt t="77846" x="4591050" y="1479550"/>
          <p14:tracePt t="77863" x="4591050" y="1504950"/>
          <p14:tracePt t="77880" x="4597400" y="1536700"/>
          <p14:tracePt t="77896" x="4603750" y="1581150"/>
          <p14:tracePt t="77913" x="4610100" y="1612900"/>
          <p14:tracePt t="77930" x="4616450" y="1657350"/>
          <p14:tracePt t="77947" x="4622800" y="1676400"/>
          <p14:tracePt t="77963" x="4635500" y="1720850"/>
          <p14:tracePt t="77981" x="4635500" y="1752600"/>
          <p14:tracePt t="78000" x="4648200" y="1784350"/>
          <p14:tracePt t="78016" x="4660900" y="1822450"/>
          <p14:tracePt t="78030" x="4660900" y="1841500"/>
          <p14:tracePt t="78048" x="4667250" y="1860550"/>
          <p14:tracePt t="78070" x="4667250" y="1885950"/>
          <p14:tracePt t="78080" x="4673600" y="1917700"/>
          <p14:tracePt t="78097" x="4673600" y="1943100"/>
          <p14:tracePt t="78114" x="4679950" y="1962150"/>
          <p14:tracePt t="78130" x="4679950" y="2000250"/>
          <p14:tracePt t="78147" x="4686300" y="2044700"/>
          <p14:tracePt t="78164" x="4692650" y="2082800"/>
          <p14:tracePt t="78180" x="4705350" y="2165350"/>
          <p14:tracePt t="78196" x="4724400" y="2235200"/>
          <p14:tracePt t="78213" x="4737100" y="2305050"/>
          <p14:tracePt t="78230" x="4756150" y="2362200"/>
          <p14:tracePt t="78247" x="4768850" y="2438400"/>
          <p14:tracePt t="78266" x="4787900" y="2527300"/>
          <p14:tracePt t="78281" x="4813300" y="2597150"/>
          <p14:tracePt t="78299" x="4838700" y="2660650"/>
          <p14:tracePt t="78314" x="4857750" y="2705100"/>
          <p14:tracePt t="78331" x="4864100" y="2730500"/>
          <p14:tracePt t="78348" x="4895850" y="2806700"/>
          <p14:tracePt t="78363" x="4908550" y="2838450"/>
          <p14:tracePt t="78380" x="4927600" y="2889250"/>
          <p14:tracePt t="78396" x="4953000" y="2933700"/>
          <p14:tracePt t="78413" x="4959350" y="2965450"/>
          <p14:tracePt t="78430" x="4972050" y="3003550"/>
          <p14:tracePt t="78446" x="5003800" y="3073400"/>
          <p14:tracePt t="78463" x="5016500" y="3092450"/>
          <p14:tracePt t="78480" x="5041900" y="3162300"/>
          <p14:tracePt t="78497" x="5073650" y="3206750"/>
          <p14:tracePt t="78512" x="5099050" y="3257550"/>
          <p14:tracePt t="78530" x="5124450" y="3302000"/>
          <p14:tracePt t="78546" x="5149850" y="3352800"/>
          <p14:tracePt t="78567" x="5187950" y="3416300"/>
          <p14:tracePt t="78581" x="5194300" y="3448050"/>
          <p14:tracePt t="78596" x="5226050" y="3517900"/>
          <p14:tracePt t="78613" x="5238750" y="3562350"/>
          <p14:tracePt t="78630" x="5251450" y="3606800"/>
          <p14:tracePt t="78646" x="5264150" y="3657600"/>
          <p14:tracePt t="78663" x="5283200" y="3708400"/>
          <p14:tracePt t="78679" x="5295900" y="3765550"/>
          <p14:tracePt t="78697" x="5314950" y="3841750"/>
          <p14:tracePt t="78713" x="5314950" y="3860800"/>
          <p14:tracePt t="78731" x="5340350" y="3924300"/>
          <p14:tracePt t="78746" x="5353050" y="3975100"/>
          <p14:tracePt t="78763" x="5359400" y="4013200"/>
          <p14:tracePt t="78780" x="5372100" y="4064000"/>
          <p14:tracePt t="78796" x="5372100" y="4108450"/>
          <p14:tracePt t="78817" x="5378450" y="4146550"/>
          <p14:tracePt t="78832" x="5397500" y="4216400"/>
          <p14:tracePt t="78848" x="5410200" y="4267200"/>
          <p14:tracePt t="78864" x="5422900" y="4330700"/>
          <p14:tracePt t="78881" x="5429250" y="4368800"/>
          <p14:tracePt t="78896" x="5429250" y="4400550"/>
          <p14:tracePt t="78913" x="5435600" y="4425950"/>
          <p14:tracePt t="78930" x="5441950" y="4451350"/>
          <p14:tracePt t="78946" x="5441950" y="4470400"/>
          <p14:tracePt t="78962" x="5448300" y="4483100"/>
          <p14:tracePt t="78979" x="5448300" y="4508500"/>
          <p14:tracePt t="78996" x="5454650" y="4533900"/>
          <p14:tracePt t="79013" x="5454650" y="4546600"/>
          <p14:tracePt t="79030" x="5454650" y="4559300"/>
          <p14:tracePt t="79046" x="5454650" y="4578350"/>
          <p14:tracePt t="79051" x="5454650" y="4584700"/>
          <p14:tracePt t="79077" x="5454650" y="4591050"/>
          <p14:tracePt t="79084" x="5454650" y="4603750"/>
          <p14:tracePt t="79096" x="5454650" y="4616450"/>
          <p14:tracePt t="79112" x="5454650" y="4648200"/>
          <p14:tracePt t="79130" x="5454650" y="4660900"/>
          <p14:tracePt t="79148" x="5448300" y="4679950"/>
          <p14:tracePt t="79163" x="5448300" y="4692650"/>
          <p14:tracePt t="79179" x="5448300" y="4699000"/>
          <p14:tracePt t="79195" x="5441950" y="4705350"/>
          <p14:tracePt t="79212" x="5441950" y="4711700"/>
          <p14:tracePt t="79738" x="5435600" y="4711700"/>
          <p14:tracePt t="79751" x="5435600" y="4718050"/>
          <p14:tracePt t="79767" x="5435600" y="4724400"/>
          <p14:tracePt t="79773" x="5429250" y="4724400"/>
          <p14:tracePt t="79784" x="5429250" y="4737100"/>
          <p14:tracePt t="79797" x="5422900" y="4743450"/>
          <p14:tracePt t="79812" x="5416550" y="4749800"/>
          <p14:tracePt t="79845" x="5397500" y="4775200"/>
          <p14:tracePt t="79879" x="5391150" y="4781550"/>
          <p14:tracePt t="79896" x="5391150" y="4787900"/>
          <p14:tracePt t="79912" x="5384800" y="4794250"/>
          <p14:tracePt t="79928" x="5384800" y="4806950"/>
          <p14:tracePt t="79945" x="5378450" y="4813300"/>
          <p14:tracePt t="79962" x="5372100" y="4819650"/>
          <p14:tracePt t="79980" x="5372100" y="4826000"/>
          <p14:tracePt t="79995" x="5372100" y="4832350"/>
          <p14:tracePt t="80012" x="5372100" y="4838700"/>
          <p14:tracePt t="80028" x="5372100" y="4851400"/>
          <p14:tracePt t="80061" x="5365750" y="4857750"/>
          <p14:tracePt t="80081" x="5365750" y="4864100"/>
          <p14:tracePt t="80103" x="5359400" y="4864100"/>
          <p14:tracePt t="80113" x="5359400" y="4870450"/>
          <p14:tracePt t="80136" x="5353050" y="4876800"/>
          <p14:tracePt t="80240" x="5340350" y="4876800"/>
          <p14:tracePt t="80248" x="5327650" y="4876800"/>
          <p14:tracePt t="80261" x="5289550" y="4870450"/>
          <p14:tracePt t="80279" x="5200650" y="4826000"/>
          <p14:tracePt t="80295" x="5086350" y="4775200"/>
          <p14:tracePt t="80312" x="4806950" y="4635500"/>
          <p14:tracePt t="80329" x="4476750" y="4432300"/>
          <p14:tracePt t="80345" x="3956050" y="4057650"/>
          <p14:tracePt t="80363" x="3575050" y="3752850"/>
          <p14:tracePt t="80381" x="2895600" y="3168650"/>
          <p14:tracePt t="80395" x="2501900" y="2870200"/>
          <p14:tracePt t="80411" x="2025650" y="2527300"/>
          <p14:tracePt t="80428" x="1530350" y="2190750"/>
          <p14:tracePt t="80445" x="1168400" y="1936750"/>
          <p14:tracePt t="80462" x="787400" y="1708150"/>
          <p14:tracePt t="80478" x="469900" y="1504950"/>
          <p14:tracePt t="80494" x="292100" y="1377950"/>
          <p14:tracePt t="80512" x="19050" y="1219200"/>
          <p14:tracePt t="82003" x="5060950" y="4064000"/>
          <p14:tracePt t="82011" x="5060950" y="4076700"/>
          <p14:tracePt t="82021" x="5067300" y="4083050"/>
          <p14:tracePt t="82230" x="5054600" y="4083050"/>
          <p14:tracePt t="82236" x="5041900" y="4089400"/>
          <p14:tracePt t="82244" x="5035550" y="4089400"/>
          <p14:tracePt t="82272" x="5010150" y="4095750"/>
          <p14:tracePt t="82305" x="5003800" y="4095750"/>
          <p14:tracePt t="82515" x="4991100" y="4070350"/>
          <p14:tracePt t="82522" x="4978400" y="4013200"/>
          <p14:tracePt t="82530" x="4978400" y="3975100"/>
          <p14:tracePt t="82539" x="4972050" y="3924300"/>
          <p14:tracePt t="82555" x="4972050" y="3790950"/>
          <p14:tracePt t="82572" x="4991100" y="3689350"/>
          <p14:tracePt t="82589" x="5003800" y="3594100"/>
          <p14:tracePt t="82605" x="5003800" y="3543300"/>
          <p14:tracePt t="82621" x="5003800" y="3498850"/>
          <p14:tracePt t="82638" x="5003800" y="3473450"/>
          <p14:tracePt t="82654" x="5010150" y="3460750"/>
          <p14:tracePt t="82672" x="5010150" y="3448050"/>
          <p14:tracePt t="82688" x="5022850" y="3435350"/>
          <p14:tracePt t="82705" x="5029200" y="3416300"/>
          <p14:tracePt t="82721" x="5048250" y="3397250"/>
          <p14:tracePt t="82738" x="5060950" y="3371850"/>
          <p14:tracePt t="82754" x="5073650" y="3333750"/>
          <p14:tracePt t="82771" x="5086350" y="3308350"/>
          <p14:tracePt t="82790" x="5092700" y="3295650"/>
          <p14:tracePt t="82805" x="5099050" y="3270250"/>
          <p14:tracePt t="82830" x="5111750" y="3251200"/>
          <p14:tracePt t="82837" x="5118100" y="3232150"/>
          <p14:tracePt t="82855" x="5124450" y="3213100"/>
          <p14:tracePt t="82871" x="5137150" y="3194050"/>
          <p14:tracePt t="82888" x="5143500" y="3187700"/>
          <p14:tracePt t="82904" x="5162550" y="3155950"/>
          <p14:tracePt t="82921" x="5175250" y="3130550"/>
          <p14:tracePt t="82938" x="5187950" y="3105150"/>
          <p14:tracePt t="82955" x="5187950" y="3086100"/>
          <p14:tracePt t="82971" x="5187950" y="3073400"/>
          <p14:tracePt t="82989" x="5187950" y="3060700"/>
          <p14:tracePt t="83005" x="5187950" y="3041650"/>
          <p14:tracePt t="83021" x="5187950" y="3035300"/>
          <p14:tracePt t="83037" x="5187950" y="3009900"/>
          <p14:tracePt t="83054" x="5187950" y="2984500"/>
          <p14:tracePt t="83071" x="5187950" y="2959100"/>
          <p14:tracePt t="83088" x="5181600" y="2921000"/>
          <p14:tracePt t="83105" x="5181600" y="2895600"/>
          <p14:tracePt t="83121" x="5181600" y="2870200"/>
          <p14:tracePt t="83138" x="5175250" y="2844800"/>
          <p14:tracePt t="83140" x="5168900" y="2832100"/>
          <p14:tracePt t="83155" x="5168900" y="2806700"/>
          <p14:tracePt t="83171" x="5168900" y="2781300"/>
          <p14:tracePt t="83189" x="5168900" y="2762250"/>
          <p14:tracePt t="83204" x="5162550" y="2743200"/>
          <p14:tracePt t="83221" x="5162550" y="2724150"/>
          <p14:tracePt t="83238" x="5156200" y="2711450"/>
          <p14:tracePt t="83254" x="5156200" y="2705100"/>
          <p14:tracePt t="83271" x="5156200" y="2698750"/>
          <p14:tracePt t="83307" x="5149850" y="2698750"/>
          <p14:tracePt t="83382" x="5143500" y="2698750"/>
          <p14:tracePt t="83390" x="5137150" y="2698750"/>
          <p14:tracePt t="83399" x="5130800" y="2698750"/>
          <p14:tracePt t="83415" x="5118100" y="2705100"/>
          <p14:tracePt t="83422" x="5111750" y="2705100"/>
          <p14:tracePt t="83437" x="5105400" y="2711450"/>
          <p14:tracePt t="83454" x="5092700" y="2711450"/>
          <p14:tracePt t="83470" x="5080000" y="2711450"/>
          <p14:tracePt t="83488" x="5073650" y="2711450"/>
          <p14:tracePt t="83504" x="5054600" y="2711450"/>
          <p14:tracePt t="83521" x="5035550" y="2711450"/>
          <p14:tracePt t="83538" x="5029200" y="2711450"/>
          <p14:tracePt t="83717" x="5029200" y="2705100"/>
          <p14:tracePt t="83721" x="5029200" y="2692400"/>
          <p14:tracePt t="83738" x="5029200" y="2667000"/>
          <p14:tracePt t="83754" x="5029200" y="2635250"/>
          <p14:tracePt t="83771" x="5041900" y="2590800"/>
          <p14:tracePt t="83787" x="5041900" y="2578100"/>
          <p14:tracePt t="83806" x="5041900" y="2533650"/>
          <p14:tracePt t="83821" x="5048250" y="2501900"/>
          <p14:tracePt t="83837" x="5048250" y="2495550"/>
          <p14:tracePt t="83855" x="5048250" y="2489200"/>
          <p14:tracePt t="84019" x="5048250" y="2482850"/>
          <p14:tracePt t="84074" x="5054600" y="2482850"/>
          <p14:tracePt t="84082" x="5054600" y="2476500"/>
          <p14:tracePt t="84327" x="5060950" y="2501900"/>
          <p14:tracePt t="84346" x="5086350" y="2578100"/>
          <p14:tracePt t="84352" x="5092700" y="2603500"/>
          <p14:tracePt t="84370" x="5118100" y="2679700"/>
          <p14:tracePt t="84403" x="5257800" y="3016250"/>
          <p14:tracePt t="84421" x="5327650" y="3187700"/>
          <p14:tracePt t="84437" x="5397500" y="3403600"/>
          <p14:tracePt t="84454" x="5448300" y="3575050"/>
          <p14:tracePt t="84469" x="5499100" y="3733800"/>
          <p14:tracePt t="84486" x="5549900" y="3905250"/>
          <p14:tracePt t="84503" x="5588000" y="4038600"/>
          <p14:tracePt t="84520" x="5619750" y="4178300"/>
          <p14:tracePt t="84536" x="5645150" y="4330700"/>
          <p14:tracePt t="84553" x="5645150" y="4375150"/>
          <p14:tracePt t="84572" x="5651500" y="4413250"/>
          <p14:tracePt t="84588" x="5651500" y="4419600"/>
          <p14:tracePt t="84604" x="5651500" y="4425950"/>
          <p14:tracePt t="84899" x="5651500" y="4419600"/>
          <p14:tracePt t="84916" x="5651500" y="4413250"/>
          <p14:tracePt t="84925" x="5651500" y="4406900"/>
          <p14:tracePt t="84940" x="5651500" y="4394200"/>
          <p14:tracePt t="84953" x="5645150" y="4381500"/>
          <p14:tracePt t="84986" x="5638800" y="4349750"/>
          <p14:tracePt t="85019" x="5632450" y="4267200"/>
          <p14:tracePt t="85036" x="5632450" y="4216400"/>
          <p14:tracePt t="85053" x="5632450" y="4140200"/>
          <p14:tracePt t="85070" x="5632450" y="4121150"/>
          <p14:tracePt t="85089" x="5632450" y="4076700"/>
          <p14:tracePt t="85103" x="5632450" y="4057650"/>
          <p14:tracePt t="85137" x="5632450" y="4044950"/>
          <p14:tracePt t="85141" x="5632450" y="4038600"/>
          <p14:tracePt t="85153" x="5632450" y="4032250"/>
          <p14:tracePt t="85170" x="5632450" y="4013200"/>
          <p14:tracePt t="85185" x="5632450" y="4000500"/>
          <p14:tracePt t="85203" x="5632450" y="3962400"/>
          <p14:tracePt t="85220" x="5632450" y="3949700"/>
          <p14:tracePt t="85237" x="5632450" y="3911600"/>
          <p14:tracePt t="85253" x="5632450" y="3803650"/>
          <p14:tracePt t="85269" x="5632450" y="3727450"/>
          <p14:tracePt t="85286" x="5632450" y="3651250"/>
          <p14:tracePt t="85303" x="5632450" y="3600450"/>
          <p14:tracePt t="85319" x="5626100" y="3562350"/>
          <p14:tracePt t="85339" x="5626100" y="3524250"/>
          <p14:tracePt t="85354" x="5626100" y="3492500"/>
          <p14:tracePt t="85371" x="5626100" y="3473450"/>
          <p14:tracePt t="85389" x="5626100" y="3460750"/>
          <p14:tracePt t="85403" x="5626100" y="3454400"/>
          <p14:tracePt t="85419" x="5626100" y="3448050"/>
          <p14:tracePt t="85572" x="5626100" y="3441700"/>
          <p14:tracePt t="85580" x="5626100" y="3429000"/>
          <p14:tracePt t="85590" x="5626100" y="3397250"/>
          <p14:tracePt t="85602" x="5638800" y="3378200"/>
          <p14:tracePt t="85619" x="5695950" y="3295650"/>
          <p14:tracePt t="85637" x="5721350" y="3257550"/>
          <p14:tracePt t="85652" x="5727700" y="3257550"/>
          <p14:tracePt t="85669" x="5753100" y="3206750"/>
          <p14:tracePt t="85685" x="5759450" y="3187700"/>
          <p14:tracePt t="85703" x="5765800" y="3181350"/>
          <p14:tracePt t="85736" x="5765800" y="3175000"/>
          <p14:tracePt t="85811" x="5759450" y="3175000"/>
          <p14:tracePt t="85817" x="5746750" y="3168650"/>
          <p14:tracePt t="85825" x="5734050" y="3168650"/>
          <p14:tracePt t="85838" x="5721350" y="3162300"/>
          <p14:tracePt t="85853" x="5708650" y="3155950"/>
          <p14:tracePt t="85870" x="5670550" y="3149600"/>
          <p14:tracePt t="85885" x="5638800" y="3136900"/>
          <p14:tracePt t="85902" x="5581650" y="3130550"/>
          <p14:tracePt t="85918" x="5530850" y="3124200"/>
          <p14:tracePt t="85936" x="5461000" y="3117850"/>
          <p14:tracePt t="85952" x="5410200" y="3105150"/>
          <p14:tracePt t="85970" x="5295900" y="3098800"/>
          <p14:tracePt t="85986" x="5226050" y="3092450"/>
          <p14:tracePt t="86003" x="5168900" y="3092450"/>
          <p14:tracePt t="86019" x="5111750" y="3092450"/>
          <p14:tracePt t="86036" x="5099050" y="3092450"/>
          <p14:tracePt t="86053" x="5073650" y="3092450"/>
          <p14:tracePt t="86069" x="5048250" y="3092450"/>
          <p14:tracePt t="86085" x="5022850" y="3098800"/>
          <p14:tracePt t="86102" x="4959350" y="3155950"/>
          <p14:tracePt t="86119" x="4895850" y="3232150"/>
          <p14:tracePt t="86135" x="4794250" y="3340100"/>
          <p14:tracePt t="86138" x="4743450" y="3409950"/>
          <p14:tracePt t="86156" x="4610100" y="3606800"/>
          <p14:tracePt t="86169" x="4457700" y="3860800"/>
          <p14:tracePt t="86185" x="4368800" y="4025900"/>
          <p14:tracePt t="86202" x="4292600" y="4184650"/>
          <p14:tracePt t="86219" x="4273550" y="4248150"/>
          <p14:tracePt t="86237" x="4248150" y="4311650"/>
          <p14:tracePt t="86253" x="4248150" y="4337050"/>
          <p14:tracePt t="86309" x="4254500" y="4330700"/>
          <p14:tracePt t="86314" x="4267200" y="4324350"/>
          <p14:tracePt t="86323" x="4273550" y="4318000"/>
          <p14:tracePt t="86335" x="4292600" y="4298950"/>
          <p14:tracePt t="86353" x="4311650" y="4279900"/>
          <p14:tracePt t="86369" x="4343400" y="4254500"/>
          <p14:tracePt t="86385" x="4381500" y="4222750"/>
          <p14:tracePt t="86403" x="4445000" y="4171950"/>
          <p14:tracePt t="86418" x="4470400" y="4159250"/>
          <p14:tracePt t="86436" x="4489450" y="4140200"/>
          <p14:tracePt t="86452" x="4495800" y="4133850"/>
          <p14:tracePt t="86665" x="4489450" y="4152900"/>
          <p14:tracePt t="86672" x="4457700" y="4191000"/>
          <p14:tracePt t="86684" x="4381500" y="4273550"/>
          <p14:tracePt t="86701" x="4273550" y="4445000"/>
          <p14:tracePt t="86718" x="4229100" y="4584700"/>
          <p14:tracePt t="86735" x="4197350" y="4730750"/>
          <p14:tracePt t="86752" x="4197350" y="4845050"/>
          <p14:tracePt t="86768" x="4210050" y="4953000"/>
          <p14:tracePt t="86785" x="4254500" y="5003800"/>
          <p14:tracePt t="86802" x="4298950" y="5041900"/>
          <p14:tracePt t="86818" x="4318000" y="5048250"/>
          <p14:tracePt t="86835" x="4324350" y="5048250"/>
          <p14:tracePt t="86868" x="4330700" y="5048250"/>
          <p14:tracePt t="86884" x="4343400" y="5035550"/>
          <p14:tracePt t="86903" x="4349750" y="5022850"/>
          <p14:tracePt t="86919" x="4349750" y="5003800"/>
          <p14:tracePt t="86937" x="4356100" y="4991100"/>
          <p14:tracePt t="86952" x="4356100" y="4978400"/>
          <p14:tracePt t="86968" x="4356100" y="4972050"/>
          <p14:tracePt t="87010" x="4362450" y="4972050"/>
          <p14:tracePt t="87016" x="4362450" y="4984750"/>
          <p14:tracePt t="87025" x="4368800" y="4997450"/>
          <p14:tracePt t="87034" x="4368800" y="5003800"/>
          <p14:tracePt t="87052" x="4375150" y="5016500"/>
          <p14:tracePt t="87085" x="4375150" y="5022850"/>
          <p14:tracePt t="87335" x="4375150" y="5029200"/>
          <p14:tracePt t="87347" x="4375150" y="5080000"/>
          <p14:tracePt t="87368" x="4375150" y="5130800"/>
          <p14:tracePt t="87401" x="4375150" y="5175250"/>
          <p14:tracePt t="87434" x="4381500" y="5175250"/>
          <p14:tracePt t="87452" x="4394200" y="5168900"/>
          <p14:tracePt t="87471" x="4406900" y="5156200"/>
          <p14:tracePt t="87485" x="4425950" y="5143500"/>
          <p14:tracePt t="87501" x="4432300" y="5143500"/>
          <p14:tracePt t="87518" x="4438650" y="5143500"/>
          <p14:tracePt t="87535" x="4445000" y="5137150"/>
          <p14:tracePt t="87552" x="4457700" y="5124450"/>
          <p14:tracePt t="87568" x="4470400" y="5111750"/>
          <p14:tracePt t="87584" x="4483100" y="5099050"/>
          <p14:tracePt t="87601" x="4495800" y="5086350"/>
          <p14:tracePt t="87619" x="4540250" y="5054600"/>
          <p14:tracePt t="87634" x="4603750" y="4965700"/>
          <p14:tracePt t="87638" x="4629150" y="4895850"/>
          <p14:tracePt t="87651" x="4660900" y="4851400"/>
          <p14:tracePt t="87667" x="4743450" y="4667250"/>
          <p14:tracePt t="87686" x="4749800" y="4648200"/>
          <p14:tracePt t="87702" x="4794250" y="4527550"/>
          <p14:tracePt t="87717" x="4813300" y="4464050"/>
          <p14:tracePt t="87733" x="4870450" y="4349750"/>
          <p14:tracePt t="87750" x="4927600" y="4260850"/>
          <p14:tracePt t="87767" x="4991100" y="4127500"/>
          <p14:tracePt t="87784" x="5086350" y="3975100"/>
          <p14:tracePt t="87801" x="5289550" y="3644900"/>
          <p14:tracePt t="87817" x="5429250" y="3454400"/>
          <p14:tracePt t="87834" x="5632450" y="3149600"/>
          <p14:tracePt t="87852" x="5772150" y="2901950"/>
          <p14:tracePt t="87868" x="5835650" y="2717800"/>
          <p14:tracePt t="87885" x="5835650" y="2590800"/>
          <p14:tracePt t="87900" x="5816600" y="2495550"/>
          <p14:tracePt t="87917" x="5778500" y="2432050"/>
          <p14:tracePt t="87934" x="5727700" y="2374900"/>
          <p14:tracePt t="87952" x="5664200" y="2317750"/>
          <p14:tracePt t="87967" x="5638800" y="2298700"/>
          <p14:tracePt t="87984" x="5594350" y="2266950"/>
          <p14:tracePt t="88001" x="5549900" y="2235200"/>
          <p14:tracePt t="88017" x="5537200" y="2222500"/>
          <p14:tracePt t="88033" x="5537200" y="2209800"/>
          <p14:tracePt t="88051" x="5530850" y="2203450"/>
          <p14:tracePt t="88068" x="5530850" y="2197100"/>
          <p14:tracePt t="88084" x="5511800" y="2184400"/>
          <p14:tracePt t="88100" x="5499100" y="2178050"/>
          <p14:tracePt t="88117" x="5435600" y="2127250"/>
          <p14:tracePt t="88134" x="5359400" y="2108200"/>
          <p14:tracePt t="88150" x="5276850" y="2089150"/>
          <p14:tracePt t="88168" x="5162550" y="2089150"/>
          <p14:tracePt t="88183" x="5099050" y="2095500"/>
          <p14:tracePt t="88201" x="5048250" y="2120900"/>
          <p14:tracePt t="88218" x="5022850" y="2139950"/>
          <p14:tracePt t="88236" x="5010150" y="2159000"/>
          <p14:tracePt t="88250" x="4984750" y="2171700"/>
          <p14:tracePt t="88267" x="4959350" y="2197100"/>
          <p14:tracePt t="88283" x="4933950" y="2209800"/>
          <p14:tracePt t="88300" x="4914900" y="2216150"/>
          <p14:tracePt t="88317" x="4908550" y="2216150"/>
          <p14:tracePt t="88480" x="4914900" y="2216150"/>
          <p14:tracePt t="88493" x="4921250" y="2209800"/>
          <p14:tracePt t="88501" x="4927600" y="2203450"/>
          <p14:tracePt t="88517" x="4940300" y="2190750"/>
          <p14:tracePt t="88533" x="4946650" y="2178050"/>
          <p14:tracePt t="88550" x="4959350" y="2171700"/>
          <p14:tracePt t="88567" x="4959350" y="2165350"/>
          <p14:tracePt t="88584" x="4959350" y="2159000"/>
          <p14:tracePt t="88788" x="4965700" y="2159000"/>
          <p14:tracePt t="88798" x="4978400" y="2146300"/>
          <p14:tracePt t="88816" x="5010150" y="2133600"/>
          <p14:tracePt t="88833" x="5029200" y="2127250"/>
          <p14:tracePt t="88849" x="5048250" y="2120900"/>
          <p14:tracePt t="88866" x="5054600" y="2114550"/>
          <p14:tracePt t="88900" x="5060950" y="2114550"/>
          <p14:tracePt t="88918" x="5067300" y="2114550"/>
          <p14:tracePt t="88933" x="5086350" y="2114550"/>
          <p14:tracePt t="88951" x="5099050" y="2114550"/>
          <p14:tracePt t="88967" x="5105400" y="2120900"/>
          <p14:tracePt t="88982" x="5124450" y="2139950"/>
          <p14:tracePt t="89000" x="5149850" y="2146300"/>
          <p14:tracePt t="89016" x="5175250" y="2165350"/>
          <p14:tracePt t="89033" x="5219700" y="2171700"/>
          <p14:tracePt t="89050" x="5238750" y="2171700"/>
          <p14:tracePt t="89066" x="5245100" y="2171700"/>
          <p14:tracePt t="89099" x="5245100" y="2178050"/>
          <p14:tracePt t="89117" x="5245100" y="2190750"/>
          <p14:tracePt t="89134" x="5251450" y="2216150"/>
          <p14:tracePt t="89137" x="5251450" y="2228850"/>
          <p14:tracePt t="89150" x="5257800" y="2241550"/>
          <p14:tracePt t="89166" x="5270500" y="2273300"/>
          <p14:tracePt t="89183" x="5276850" y="2317750"/>
          <p14:tracePt t="89202" x="5283200" y="2349500"/>
          <p14:tracePt t="89216" x="5289550" y="2387600"/>
          <p14:tracePt t="89232" x="5295900" y="2432050"/>
          <p14:tracePt t="89249" x="5302250" y="2476500"/>
          <p14:tracePt t="89266" x="5314950" y="2527300"/>
          <p14:tracePt t="89283" x="5321300" y="2578100"/>
          <p14:tracePt t="89300" x="5334000" y="2616200"/>
          <p14:tracePt t="89317" x="5334000" y="2667000"/>
          <p14:tracePt t="89333" x="5346700" y="2736850"/>
          <p14:tracePt t="89350" x="5346700" y="2768600"/>
          <p14:tracePt t="89366" x="5346700" y="2794000"/>
          <p14:tracePt t="89385" x="5346700" y="2838450"/>
          <p14:tracePt t="89399" x="5353050" y="2914650"/>
          <p14:tracePt t="89416" x="5359400" y="2997200"/>
          <p14:tracePt t="89433" x="5372100" y="3054350"/>
          <p14:tracePt t="89454" x="5372100" y="3124200"/>
          <p14:tracePt t="89467" x="5372100" y="3149600"/>
          <p14:tracePt t="89483" x="5372100" y="3162300"/>
          <p14:tracePt t="89499" x="5372100" y="3194050"/>
          <p14:tracePt t="89516" x="5372100" y="3225800"/>
          <p14:tracePt t="89532" x="5372100" y="3276600"/>
          <p14:tracePt t="89550" x="5372100" y="3327400"/>
          <p14:tracePt t="89566" x="5372100" y="3352800"/>
          <p14:tracePt t="89584" x="5372100" y="3429000"/>
          <p14:tracePt t="89599" x="5372100" y="3441700"/>
          <p14:tracePt t="89616" x="5372100" y="3479800"/>
          <p14:tracePt t="89634" x="5372100" y="3511550"/>
          <p14:tracePt t="89637" x="5372100" y="3530600"/>
          <p14:tracePt t="89649" x="5372100" y="3543300"/>
          <p14:tracePt t="89668" x="5372100" y="3587750"/>
          <p14:tracePt t="89683" x="5372100" y="3638550"/>
          <p14:tracePt t="89700" x="5372100" y="3683000"/>
          <p14:tracePt t="89716" x="5372100" y="3721100"/>
          <p14:tracePt t="89734" x="5372100" y="3784600"/>
          <p14:tracePt t="89749" x="5372100" y="3822700"/>
          <p14:tracePt t="89766" x="5372100" y="3879850"/>
          <p14:tracePt t="89783" x="5372100" y="3943350"/>
          <p14:tracePt t="89799" x="5372100" y="4000500"/>
          <p14:tracePt t="89816" x="5372100" y="4051300"/>
          <p14:tracePt t="89832" x="5372100" y="4083050"/>
          <p14:tracePt t="89849" x="5372100" y="4114800"/>
          <p14:tracePt t="89867" x="5359400" y="4146550"/>
          <p14:tracePt t="89885" x="5359400" y="4184650"/>
          <p14:tracePt t="89899" x="5353050" y="4248150"/>
          <p14:tracePt t="89915" x="5353050" y="4324350"/>
          <p14:tracePt t="89932" x="5346700" y="4406900"/>
          <p14:tracePt t="89949" x="5340350" y="4464050"/>
          <p14:tracePt t="89966" x="5334000" y="4502150"/>
          <p14:tracePt t="89982" x="5334000" y="4552950"/>
          <p14:tracePt t="90001" x="5334000" y="4635500"/>
          <p14:tracePt t="90018" x="5334000" y="4692650"/>
          <p14:tracePt t="90032" x="5334000" y="4743450"/>
          <p14:tracePt t="90049" x="5334000" y="4794250"/>
          <p14:tracePt t="90065" x="5334000" y="4838700"/>
          <p14:tracePt t="90082" x="5334000" y="4876800"/>
          <p14:tracePt t="90099" x="5334000" y="4889500"/>
          <p14:tracePt t="90115" x="5334000" y="4921250"/>
          <p14:tracePt t="90132" x="5334000" y="4946650"/>
          <p14:tracePt t="90148" x="5334000" y="4972050"/>
          <p14:tracePt t="90166" x="5334000" y="4978400"/>
          <p14:tracePt t="90182" x="5334000" y="4984750"/>
          <p14:tracePt t="90215" x="5334000" y="4991100"/>
          <p14:tracePt t="90347" x="5334000" y="5010150"/>
          <p14:tracePt t="90353" x="5334000" y="5016500"/>
          <p14:tracePt t="90366" x="5334000" y="5022850"/>
          <p14:tracePt t="90382" x="5327650" y="5041900"/>
          <p14:tracePt t="90400" x="5321300" y="5086350"/>
          <p14:tracePt t="90417" x="5308600" y="5137150"/>
          <p14:tracePt t="90433" x="5295900" y="5187950"/>
          <p14:tracePt t="90450" x="5289550" y="5232400"/>
          <p14:tracePt t="90467" x="5289550" y="5270500"/>
          <p14:tracePt t="90482" x="5289550" y="5314950"/>
          <p14:tracePt t="90498" x="5289550" y="5334000"/>
          <p14:tracePt t="90515" x="5289550" y="5340350"/>
          <p14:tracePt t="90675" x="5295900" y="5340350"/>
          <p14:tracePt t="90723" x="5295900" y="5334000"/>
          <p14:tracePt t="90876" x="5302250" y="5334000"/>
          <p14:tracePt t="90882" x="5302250" y="5340350"/>
          <p14:tracePt t="90889" x="5302250" y="5378450"/>
          <p14:tracePt t="90898" x="5308600" y="5416550"/>
          <p14:tracePt t="90932" x="5327650" y="5524500"/>
          <p14:tracePt t="90965" x="5327650" y="5607050"/>
          <p14:tracePt t="90981" x="5327650" y="5619750"/>
          <p14:tracePt t="90998" x="5327650" y="5632450"/>
          <p14:tracePt t="91085" x="5327650" y="5619750"/>
          <p14:tracePt t="91093" x="5327650" y="5607050"/>
          <p14:tracePt t="91100" x="5327650" y="5594350"/>
          <p14:tracePt t="91115" x="5340350" y="5556250"/>
          <p14:tracePt t="91132" x="5353050" y="5505450"/>
          <p14:tracePt t="91148" x="5372100" y="5454650"/>
          <p14:tracePt t="91154" x="5384800" y="5429250"/>
          <p14:tracePt t="91168" x="5397500" y="5410200"/>
          <p14:tracePt t="91182" x="5416550" y="5365750"/>
          <p14:tracePt t="91197" x="5429250" y="5353050"/>
          <p14:tracePt t="91216" x="5467350" y="5340350"/>
          <p14:tracePt t="91231" x="5480050" y="5340350"/>
          <p14:tracePt t="91247" x="5581650" y="5378450"/>
          <p14:tracePt t="91264" x="5619750" y="5403850"/>
          <p14:tracePt t="91281" x="5727700" y="5473700"/>
          <p14:tracePt t="91298" x="5867400" y="5543550"/>
          <p14:tracePt t="91314" x="5943600" y="5581650"/>
          <p14:tracePt t="91330" x="6013450" y="5613400"/>
          <p14:tracePt t="91351" x="6064250" y="5632450"/>
          <p14:tracePt t="91367" x="6070600" y="5632450"/>
          <p14:tracePt t="91381" x="6076950" y="5632450"/>
          <p14:tracePt t="91398" x="6089650" y="5632450"/>
          <p14:tracePt t="91417" x="6121400" y="5600700"/>
          <p14:tracePt t="91433" x="6134100" y="5588000"/>
          <p14:tracePt t="91448" x="6159500" y="5562600"/>
          <p14:tracePt t="91464" x="6178550" y="5524500"/>
          <p14:tracePt t="91481" x="6203950" y="5473700"/>
          <p14:tracePt t="91497" x="6223000" y="5441950"/>
          <p14:tracePt t="91514" x="6229350" y="5422900"/>
          <p14:tracePt t="91532" x="6235700" y="5422900"/>
          <p14:tracePt t="91548" x="6242050" y="5416550"/>
          <p14:tracePt t="91564" x="6242050" y="5410200"/>
          <p14:tracePt t="91581" x="6254750" y="5403850"/>
          <p14:tracePt t="91597" x="6273800" y="5372100"/>
          <p14:tracePt t="91614" x="6318250" y="5340350"/>
          <p14:tracePt t="91631" x="6369050" y="5289550"/>
          <p14:tracePt t="91649" x="6375400" y="5264150"/>
          <p14:tracePt t="91670" x="6381750" y="5213350"/>
          <p14:tracePt t="91683" x="6369050" y="5099050"/>
          <p14:tracePt t="91699" x="6311900" y="4978400"/>
          <p14:tracePt t="91714" x="6242050" y="4794250"/>
          <p14:tracePt t="91731" x="6127750" y="4552950"/>
          <p14:tracePt t="91747" x="5930900" y="4241800"/>
          <p14:tracePt t="91764" x="5759450" y="4051300"/>
          <p14:tracePt t="91780" x="5562600" y="3854450"/>
          <p14:tracePt t="91798" x="5353050" y="3695700"/>
          <p14:tracePt t="91814" x="5283200" y="3644900"/>
          <p14:tracePt t="91831" x="5194300" y="3581400"/>
          <p14:tracePt t="91848" x="5137150" y="3530600"/>
          <p14:tracePt t="91864" x="5124450" y="3511550"/>
          <p14:tracePt t="91989" x="5118100" y="3511550"/>
          <p14:tracePt t="92005" x="5111750" y="3511550"/>
          <p14:tracePt t="92010" x="5105400" y="3511550"/>
          <p14:tracePt t="92049" x="5099050" y="3511550"/>
          <p14:tracePt t="92057" x="5073650" y="3505200"/>
          <p14:tracePt t="92066" x="5022850" y="3467100"/>
          <p14:tracePt t="92080" x="4914900" y="3403600"/>
          <p14:tracePt t="92097" x="4787900" y="3346450"/>
          <p14:tracePt t="92114" x="4724400" y="3314700"/>
          <p14:tracePt t="92130" x="4673600" y="3282950"/>
          <p14:tracePt t="92147" x="4648200" y="3270250"/>
          <p14:tracePt t="92191" x="4648200" y="3263900"/>
          <p14:tracePt t="92206" x="4648200" y="3257550"/>
          <p14:tracePt t="92216" x="4648200" y="3251200"/>
          <p14:tracePt t="92222" x="4660900" y="3238500"/>
          <p14:tracePt t="92232" x="4673600" y="3225800"/>
          <p14:tracePt t="92249" x="4705350" y="3206750"/>
          <p14:tracePt t="92264" x="4768850" y="3168650"/>
          <p14:tracePt t="92281" x="4832350" y="3143250"/>
          <p14:tracePt t="92297" x="4902200" y="3130550"/>
          <p14:tracePt t="92314" x="5010150" y="3111500"/>
          <p14:tracePt t="92330" x="5156200" y="3092450"/>
          <p14:tracePt t="92348" x="5359400" y="3079750"/>
          <p14:tracePt t="92364" x="5638800" y="3073400"/>
          <p14:tracePt t="92380" x="5816600" y="3073400"/>
          <p14:tracePt t="92397" x="5949950" y="3073400"/>
          <p14:tracePt t="92413" x="6102350" y="3092450"/>
          <p14:tracePt t="92432" x="6197600" y="3111500"/>
          <p14:tracePt t="92449" x="6273800" y="3149600"/>
          <p14:tracePt t="92464" x="6280150" y="3162300"/>
          <p14:tracePt t="92498" x="6280150" y="3187700"/>
          <p14:tracePt t="92514" x="6280150" y="3213100"/>
          <p14:tracePt t="92530" x="6280150" y="3238500"/>
          <p14:tracePt t="92548" x="6280150" y="3270250"/>
          <p14:tracePt t="92563" x="6280150" y="3302000"/>
          <p14:tracePt t="92580" x="6286500" y="3340100"/>
          <p14:tracePt t="92597" x="6305550" y="3403600"/>
          <p14:tracePt t="92613" x="6311900" y="3435350"/>
          <p14:tracePt t="92630" x="6311900" y="3473450"/>
          <p14:tracePt t="92646" x="6324600" y="3511550"/>
          <p14:tracePt t="92663" x="6330950" y="3568700"/>
          <p14:tracePt t="92680" x="6337300" y="3625850"/>
          <p14:tracePt t="92700" x="6350000" y="3708400"/>
          <p14:tracePt t="92714" x="6350000" y="3727450"/>
          <p14:tracePt t="92730" x="6356350" y="3765550"/>
          <p14:tracePt t="92749" x="6356350" y="3829050"/>
          <p14:tracePt t="92763" x="6362700" y="3848100"/>
          <p14:tracePt t="92779" x="6362700" y="3905250"/>
          <p14:tracePt t="92796" x="6369050" y="3937000"/>
          <p14:tracePt t="92813" x="6369050" y="3968750"/>
          <p14:tracePt t="92830" x="6369050" y="4006850"/>
          <p14:tracePt t="92848" x="6369050" y="4044950"/>
          <p14:tracePt t="92863" x="6369050" y="4076700"/>
          <p14:tracePt t="92880" x="6369050" y="4159250"/>
          <p14:tracePt t="92896" x="6369050" y="4191000"/>
          <p14:tracePt t="92914" x="6362700" y="4279900"/>
          <p14:tracePt t="92930" x="6356350" y="4349750"/>
          <p14:tracePt t="92947" x="6337300" y="4413250"/>
          <p14:tracePt t="92963" x="6330950" y="4521200"/>
          <p14:tracePt t="92980" x="6330950" y="4610100"/>
          <p14:tracePt t="92996" x="6324600" y="4679950"/>
          <p14:tracePt t="93013" x="6318250" y="4730750"/>
          <p14:tracePt t="93029" x="6311900" y="4819650"/>
          <p14:tracePt t="93046" x="6299200" y="4870450"/>
          <p14:tracePt t="93063" x="6299200" y="4902200"/>
          <p14:tracePt t="93079" x="6292850" y="4940300"/>
          <p14:tracePt t="93097" x="6292850" y="4965700"/>
          <p14:tracePt t="93113" x="6292850" y="4978400"/>
          <p14:tracePt t="93129" x="6292850" y="4991100"/>
          <p14:tracePt t="93146" x="6292850" y="4997450"/>
          <p14:tracePt t="93165" x="6292850" y="5010150"/>
          <p14:tracePt t="93306" x="6292850" y="5003800"/>
          <p14:tracePt t="93313" x="6292850" y="4997450"/>
          <p14:tracePt t="93329" x="6292850" y="4991100"/>
          <p14:tracePt t="93338" x="6292850" y="4984750"/>
          <p14:tracePt t="93473" x="6292850" y="4991100"/>
          <p14:tracePt t="93486" x="6292850" y="5003800"/>
          <p14:tracePt t="93502" x="6292850" y="5010150"/>
          <p14:tracePt t="93512" x="6292850" y="5016500"/>
          <p14:tracePt t="93530" x="6292850" y="5029200"/>
          <p14:tracePt t="93546" x="6292850" y="5035550"/>
          <p14:tracePt t="93562" x="6292850" y="5041900"/>
          <p14:tracePt t="93579" x="6292850" y="5060950"/>
          <p14:tracePt t="93596" x="6292850" y="5067300"/>
          <p14:tracePt t="93613" x="6292850" y="5073650"/>
          <p14:tracePt t="93629" x="6292850" y="5080000"/>
          <p14:tracePt t="93646" x="6292850" y="5086350"/>
          <p14:tracePt t="93649" x="6292850" y="5092700"/>
          <p14:tracePt t="93679" x="6292850" y="5099050"/>
          <p14:tracePt t="93696" x="6292850" y="5105400"/>
          <p14:tracePt t="93716" x="6292850" y="5130800"/>
          <p14:tracePt t="93729" x="6299200" y="5143500"/>
          <p14:tracePt t="93746" x="6305550" y="5149850"/>
          <p14:tracePt t="93762" x="6305550" y="5168900"/>
          <p14:tracePt t="93778" x="6305550" y="5187950"/>
          <p14:tracePt t="93796" x="6305550" y="5194300"/>
          <p14:tracePt t="93829" x="6305550" y="5200650"/>
          <p14:tracePt t="93887" x="6305550" y="5187950"/>
          <p14:tracePt t="93903" x="6305550" y="5175250"/>
          <p14:tracePt t="93909" x="6305550" y="5143500"/>
          <p14:tracePt t="93919" x="6305550" y="5124450"/>
          <p14:tracePt t="93930" x="6305550" y="5099050"/>
          <p14:tracePt t="93945" x="6292850" y="5022850"/>
          <p14:tracePt t="93962" x="6235700" y="4914900"/>
          <p14:tracePt t="93980" x="6159500" y="4781550"/>
          <p14:tracePt t="93996" x="6096000" y="4699000"/>
          <p14:tracePt t="94012" x="6045200" y="4635500"/>
          <p14:tracePt t="94029" x="5994400" y="4565650"/>
          <p14:tracePt t="94045" x="5949950" y="4514850"/>
          <p14:tracePt t="94063" x="5924550" y="4464050"/>
          <p14:tracePt t="94078" x="5899150" y="4425950"/>
          <p14:tracePt t="94095" x="5873750" y="4381500"/>
          <p14:tracePt t="94112" x="5822950" y="4318000"/>
          <p14:tracePt t="94129" x="5676900" y="4216400"/>
          <p14:tracePt t="94146" x="5511800" y="4152900"/>
          <p14:tracePt t="94162" x="5340350" y="4095750"/>
          <p14:tracePt t="94180" x="5086350" y="4019550"/>
          <p14:tracePt t="94197" x="4870450" y="3949700"/>
          <p14:tracePt t="94211" x="4514850" y="3867150"/>
          <p14:tracePt t="94229" x="4286250" y="3816350"/>
          <p14:tracePt t="94245" x="3987800" y="3733800"/>
          <p14:tracePt t="94262" x="3911600" y="3708400"/>
          <p14:tracePt t="94278" x="3879850" y="3689350"/>
          <p14:tracePt t="94295" x="3879850" y="3683000"/>
          <p14:tracePt t="94312" x="3898900" y="3644900"/>
          <p14:tracePt t="94329" x="3975100" y="3587750"/>
          <p14:tracePt t="94345" x="4044950" y="3517900"/>
          <p14:tracePt t="94364" x="4191000" y="3397250"/>
          <p14:tracePt t="94379" x="4279900" y="3352800"/>
          <p14:tracePt t="94396" x="4337050" y="3333750"/>
          <p14:tracePt t="94411" x="4451350" y="3295650"/>
          <p14:tracePt t="94429" x="4514850" y="3282950"/>
          <p14:tracePt t="94447" x="4616450" y="3263900"/>
          <p14:tracePt t="94463" x="4686300" y="3244850"/>
          <p14:tracePt t="94480" x="4794250" y="3244850"/>
          <p14:tracePt t="94495" x="4883150" y="3244850"/>
          <p14:tracePt t="94512" x="4927600" y="3244850"/>
          <p14:tracePt t="94529" x="5010150" y="3257550"/>
          <p14:tracePt t="94545" x="5060950" y="3257550"/>
          <p14:tracePt t="94561" x="5111750" y="3257550"/>
          <p14:tracePt t="94578" x="5168900" y="3257550"/>
          <p14:tracePt t="94595" x="5200650" y="3257550"/>
          <p14:tracePt t="94611" x="5213350" y="3257550"/>
          <p14:tracePt t="94629" x="5219700" y="3257550"/>
          <p14:tracePt t="94734" x="5232400" y="3257550"/>
          <p14:tracePt t="94745" x="5245100" y="3251200"/>
          <p14:tracePt t="94762" x="5276850" y="3251200"/>
          <p14:tracePt t="94779" x="5365750" y="3244850"/>
          <p14:tracePt t="94796" x="5461000" y="3232150"/>
          <p14:tracePt t="94812" x="5480050" y="3232150"/>
          <p14:tracePt t="94828" x="5619750" y="3232150"/>
          <p14:tracePt t="94844" x="5670550" y="3232150"/>
          <p14:tracePt t="94861" x="5702300" y="3232150"/>
          <p14:tracePt t="94878" x="5734050" y="3232150"/>
          <p14:tracePt t="94894" x="5765800" y="3232150"/>
          <p14:tracePt t="94911" x="5791200" y="3232150"/>
          <p14:tracePt t="94928" x="5829300" y="3232150"/>
          <p14:tracePt t="94945" x="5861050" y="3232150"/>
          <p14:tracePt t="94962" x="5899150" y="3232150"/>
          <p14:tracePt t="94978" x="5943600" y="3232150"/>
          <p14:tracePt t="94996" x="5981700" y="3232150"/>
          <p14:tracePt t="95012" x="6032500" y="3232150"/>
          <p14:tracePt t="95028" x="6089650" y="3238500"/>
          <p14:tracePt t="95044" x="6134100" y="3251200"/>
          <p14:tracePt t="95063" x="6172200" y="3257550"/>
          <p14:tracePt t="95080" x="6184900" y="3257550"/>
          <p14:tracePt t="95095" x="6197600" y="3257550"/>
          <p14:tracePt t="95111" x="6216650" y="3263900"/>
          <p14:tracePt t="95129" x="6223000" y="3263900"/>
          <p14:tracePt t="95144" x="6235700" y="3263900"/>
          <p14:tracePt t="95161" x="6242050" y="3263900"/>
          <p14:tracePt t="95177" x="6242050" y="3270250"/>
          <p14:tracePt t="95194" x="6248400" y="3270250"/>
          <p14:tracePt t="95212" x="6254750" y="3289300"/>
          <p14:tracePt t="95228" x="6261100" y="3308350"/>
          <p14:tracePt t="95244" x="6273800" y="3346450"/>
          <p14:tracePt t="95262" x="6280150" y="3378200"/>
          <p14:tracePt t="95279" x="6286500" y="3397250"/>
          <p14:tracePt t="95294" x="6286500" y="3409950"/>
          <p14:tracePt t="95311" x="6286500" y="3416300"/>
          <p14:tracePt t="95327" x="6286500" y="3422650"/>
          <p14:tracePt t="95344" x="6286500" y="3429000"/>
          <p14:tracePt t="95441" x="6292850" y="3435350"/>
          <p14:tracePt t="95448" x="6292850" y="3441700"/>
          <p14:tracePt t="95462" x="6292850" y="3460750"/>
          <p14:tracePt t="95480" x="6305550" y="3536950"/>
          <p14:tracePt t="95496" x="6330950" y="3625850"/>
          <p14:tracePt t="95511" x="6343650" y="3683000"/>
          <p14:tracePt t="95527" x="6369050" y="3790950"/>
          <p14:tracePt t="95544" x="6388100" y="3898900"/>
          <p14:tracePt t="95561" x="6400800" y="4025900"/>
          <p14:tracePt t="95577" x="6394450" y="4146550"/>
          <p14:tracePt t="95595" x="6369050" y="4279900"/>
          <p14:tracePt t="95611" x="6350000" y="4356100"/>
          <p14:tracePt t="95628" x="6330950" y="4413250"/>
          <p14:tracePt t="95644" x="6324600" y="4438650"/>
          <p14:tracePt t="95647" x="6324600" y="4464050"/>
          <p14:tracePt t="95661" x="6318250" y="4489450"/>
          <p14:tracePt t="95678" x="6318250" y="4495800"/>
          <p14:tracePt t="95694" x="6318250" y="4508500"/>
          <p14:tracePt t="95728" x="6318250" y="4514850"/>
          <p14:tracePt t="95745" x="6318250" y="4521200"/>
          <p14:tracePt t="95762" x="6330950" y="4533900"/>
          <p14:tracePt t="95779" x="6330950" y="4540250"/>
          <p14:tracePt t="95810" x="6350000" y="4540250"/>
          <p14:tracePt t="95827" x="6375400" y="4540250"/>
          <p14:tracePt t="95845" x="6413500" y="4540250"/>
          <p14:tracePt t="95860" x="6483350" y="4559300"/>
          <p14:tracePt t="95877" x="6597650" y="4616450"/>
          <p14:tracePt t="95894" x="6737350" y="4711700"/>
          <p14:tracePt t="95910" x="6877050" y="4857750"/>
          <p14:tracePt t="95928" x="6927850" y="4921250"/>
          <p14:tracePt t="95944" x="6965950" y="4984750"/>
          <p14:tracePt t="95962" x="7023100" y="5073650"/>
          <p14:tracePt t="95980" x="7073900" y="5156200"/>
          <p14:tracePt t="95995" x="7118350" y="5207000"/>
          <p14:tracePt t="96013" x="7169150" y="5257800"/>
          <p14:tracePt t="96027" x="7181850" y="5264150"/>
          <p14:tracePt t="96044" x="7219950" y="5264150"/>
          <p14:tracePt t="96062" x="7245350" y="5264150"/>
          <p14:tracePt t="96077" x="7251700" y="5264150"/>
          <p14:tracePt t="96095" x="7264400" y="5257800"/>
          <p14:tracePt t="96110" x="7283450" y="5238750"/>
          <p14:tracePt t="96127" x="7296150" y="5219700"/>
          <p14:tracePt t="96144" x="7315200" y="5194300"/>
          <p14:tracePt t="96147" x="7321550" y="5175250"/>
          <p14:tracePt t="96161" x="7334250" y="5143500"/>
          <p14:tracePt t="96178" x="7340600" y="5118100"/>
          <p14:tracePt t="96194" x="7359650" y="5086350"/>
          <p14:tracePt t="96210" x="7366000" y="5060950"/>
          <p14:tracePt t="96228" x="7372350" y="5060950"/>
          <p14:tracePt t="96276" x="7372350" y="5086350"/>
          <p14:tracePt t="96280" x="7372350" y="5124450"/>
          <p14:tracePt t="96294" x="7372350" y="5187950"/>
          <p14:tracePt t="96310" x="7346950" y="5289550"/>
          <p14:tracePt t="96328" x="7327900" y="5340350"/>
          <p14:tracePt t="96344" x="7327900" y="5372100"/>
          <p14:tracePt t="96360" x="7321550" y="5403850"/>
          <p14:tracePt t="96377" x="7321550" y="5416550"/>
          <p14:tracePt t="96410" x="7321550" y="5422900"/>
          <p14:tracePt t="96428" x="7321550" y="5429250"/>
          <p14:tracePt t="96470" x="7321550" y="5435600"/>
          <p14:tracePt t="96495" x="7321550" y="5441950"/>
          <p14:tracePt t="96606" x="7321550" y="5435600"/>
          <p14:tracePt t="96614" x="7321550" y="5429250"/>
          <p14:tracePt t="96627" x="7321550" y="5422900"/>
          <p14:tracePt t="96644" x="7327900" y="5403850"/>
          <p14:tracePt t="96660" x="7334250" y="5391150"/>
          <p14:tracePt t="96677" x="7340600" y="5391150"/>
          <p14:tracePt t="96693" x="7346950" y="5378450"/>
          <p14:tracePt t="96710" x="7346950" y="5365750"/>
          <p14:tracePt t="96729" x="7346950" y="5346700"/>
          <p14:tracePt t="96743" x="7346950" y="5340350"/>
          <p14:tracePt t="96763" x="7346950" y="5327650"/>
          <p14:tracePt t="96777" x="7346950" y="5321300"/>
          <p14:tracePt t="96793" x="7346950" y="5295900"/>
          <p14:tracePt t="96812" x="7346950" y="5276850"/>
          <p14:tracePt t="96827" x="7346950" y="5251450"/>
          <p14:tracePt t="96844" x="7346950" y="5226050"/>
          <p14:tracePt t="96859" x="7346950" y="5213350"/>
          <p14:tracePt t="96878" x="7346950" y="5194300"/>
          <p14:tracePt t="96893" x="7346950" y="5156200"/>
          <p14:tracePt t="96910" x="7346950" y="5111750"/>
          <p14:tracePt t="96928" x="7346950" y="5073650"/>
          <p14:tracePt t="96944" x="7334250" y="5022850"/>
          <p14:tracePt t="96961" x="7327900" y="4972050"/>
          <p14:tracePt t="96978" x="7321550" y="4921250"/>
          <p14:tracePt t="96994" x="7321550" y="4883150"/>
          <p14:tracePt t="97010" x="7321550" y="4838700"/>
          <p14:tracePt t="97027" x="7321550" y="4806950"/>
          <p14:tracePt t="97042" x="7321550" y="4692650"/>
          <p14:tracePt t="97060" x="7321550" y="4540250"/>
          <p14:tracePt t="97077" x="7321550" y="4451350"/>
          <p14:tracePt t="97092" x="7321550" y="4368800"/>
          <p14:tracePt t="97109" x="7321550" y="4337050"/>
          <p14:tracePt t="97126" x="7315200" y="4311650"/>
          <p14:tracePt t="97144" x="7315200" y="4298950"/>
          <p14:tracePt t="97154" x="7315200" y="4292600"/>
          <p14:tracePt t="97190" x="7315200" y="4286250"/>
          <p14:tracePt t="97252" x="7315200" y="4279900"/>
          <p14:tracePt t="97340" x="7315200" y="4273550"/>
          <p14:tracePt t="97365" x="7315200" y="4267200"/>
          <p14:tracePt t="97372" x="7315200" y="4260850"/>
          <p14:tracePt t="97381" x="7315200" y="4254500"/>
          <p14:tracePt t="97403" x="7315200" y="4248150"/>
          <p14:tracePt t="97411" x="7315200" y="4241800"/>
          <p14:tracePt t="97426" x="7315200" y="4235450"/>
          <p14:tracePt t="97442" x="7315200" y="4229100"/>
          <p14:tracePt t="97459" x="7315200" y="4222750"/>
          <p14:tracePt t="97488" x="7321550" y="4222750"/>
          <p14:tracePt t="97504" x="7315200" y="4216400"/>
          <p14:tracePt t="97512" x="7302500" y="4216400"/>
          <p14:tracePt t="97526" x="7283450" y="4210050"/>
          <p14:tracePt t="97543" x="7232650" y="4203700"/>
          <p14:tracePt t="97560" x="7137400" y="4197350"/>
          <p14:tracePt t="97576" x="7029450" y="4178300"/>
          <p14:tracePt t="97592" x="6915150" y="4171950"/>
          <p14:tracePt t="97611" x="6756400" y="4152900"/>
          <p14:tracePt t="97626" x="6629400" y="4133850"/>
          <p14:tracePt t="97642" x="6457950" y="4114800"/>
          <p14:tracePt t="97646" x="6343650" y="4102100"/>
          <p14:tracePt t="97659" x="6254750" y="4095750"/>
          <p14:tracePt t="97677" x="6019800" y="4076700"/>
          <p14:tracePt t="97694" x="5943600" y="4064000"/>
          <p14:tracePt t="97711" x="5753100" y="4051300"/>
          <p14:tracePt t="97729" x="5645150" y="4051300"/>
          <p14:tracePt t="97743" x="5543550" y="4044950"/>
          <p14:tracePt t="97759" x="5429250" y="4044950"/>
          <p14:tracePt t="97777" x="5334000" y="4044950"/>
          <p14:tracePt t="97794" x="5213350" y="4044950"/>
          <p14:tracePt t="97811" x="5118100" y="4064000"/>
          <p14:tracePt t="97826" x="5041900" y="4064000"/>
          <p14:tracePt t="97842" x="4940300" y="4070350"/>
          <p14:tracePt t="97859" x="4826000" y="4070350"/>
          <p14:tracePt t="97876" x="4718050" y="4070350"/>
          <p14:tracePt t="97893" x="4629150" y="4064000"/>
          <p14:tracePt t="97909" x="4546600" y="4051300"/>
          <p14:tracePt t="97926" x="4451350" y="4038600"/>
          <p14:tracePt t="97942" x="4394200" y="4025900"/>
          <p14:tracePt t="97960" x="4298950" y="4025900"/>
          <p14:tracePt t="97977" x="4273550" y="4019550"/>
          <p14:tracePt t="97993" x="4267200" y="4019550"/>
          <p14:tracePt t="99210" x="4279900" y="4019550"/>
          <p14:tracePt t="99216" x="4286250" y="4019550"/>
          <p14:tracePt t="99225" x="4292600" y="4019550"/>
          <p14:tracePt t="99258" x="4324350" y="4019550"/>
          <p14:tracePt t="99291" x="4337050" y="4019550"/>
          <p14:tracePt t="99324" x="4343400" y="4019550"/>
          <p14:tracePt t="99375" x="4349750" y="4019550"/>
          <p14:tracePt t="99389" x="4356100" y="4019550"/>
          <p14:tracePt t="99412" x="4362450" y="4019550"/>
          <p14:tracePt t="99428" x="4368800" y="4019550"/>
          <p14:tracePt t="99437" x="4375150" y="4013200"/>
          <p14:tracePt t="99444" x="4381500" y="4013200"/>
          <p14:tracePt t="99457" x="4387850" y="4013200"/>
          <p14:tracePt t="99475" x="4406900" y="4006850"/>
          <p14:tracePt t="99491" x="4425950" y="4006850"/>
          <p14:tracePt t="99508" x="4489450" y="4006850"/>
          <p14:tracePt t="99525" x="4533900" y="4006850"/>
          <p14:tracePt t="99541" x="4616450" y="4006850"/>
          <p14:tracePt t="99558" x="4705350" y="4006850"/>
          <p14:tracePt t="99574" x="4845050" y="4006850"/>
          <p14:tracePt t="99592" x="5111750" y="3994150"/>
          <p14:tracePt t="99609" x="5308600" y="3981450"/>
          <p14:tracePt t="99624" x="5486400" y="3981450"/>
          <p14:tracePt t="99641" x="5702300" y="3981450"/>
          <p14:tracePt t="99657" x="5943600" y="3981450"/>
          <p14:tracePt t="99674" x="6115050" y="3987800"/>
          <p14:tracePt t="99691" x="6330950" y="4006850"/>
          <p14:tracePt t="99707" x="6432550" y="4025900"/>
          <p14:tracePt t="99724" x="6502400" y="4032250"/>
          <p14:tracePt t="99741" x="6584950" y="4051300"/>
          <p14:tracePt t="99759" x="6616700" y="4057650"/>
          <p14:tracePt t="99775" x="6648450" y="4064000"/>
          <p14:tracePt t="99790" x="6661150" y="4070350"/>
          <p14:tracePt t="99832" x="6661150" y="4076700"/>
          <p14:tracePt t="99847" x="6667500" y="4083050"/>
          <p14:tracePt t="99858" x="6673850" y="4089400"/>
          <p14:tracePt t="99874" x="6680200" y="4108450"/>
          <p14:tracePt t="99890" x="6692900" y="4127500"/>
          <p14:tracePt t="99907" x="6699250" y="4140200"/>
          <p14:tracePt t="99924" x="6705600" y="4146550"/>
          <p14:tracePt t="99943" x="6705600" y="4159250"/>
          <p14:tracePt t="99958" x="6718300" y="4171950"/>
          <p14:tracePt t="99974" x="6737350" y="4203700"/>
          <p14:tracePt t="99991" x="6756400" y="4222750"/>
          <p14:tracePt t="100009" x="6794500" y="4254500"/>
          <p14:tracePt t="100025" x="6832600" y="4273550"/>
          <p14:tracePt t="100040" x="6864350" y="4279900"/>
          <p14:tracePt t="100058" x="6908800" y="4286250"/>
          <p14:tracePt t="100073" x="6940550" y="4292600"/>
          <p14:tracePt t="100090" x="6965950" y="4298950"/>
          <p14:tracePt t="100110" x="6985000" y="4305300"/>
          <p14:tracePt t="100124" x="6991350" y="4311650"/>
          <p14:tracePt t="100144" x="6997700" y="4324350"/>
          <p14:tracePt t="100614" x="6991350" y="4324350"/>
          <p14:tracePt t="100620" x="6978650" y="4318000"/>
          <p14:tracePt t="100629" x="6965950" y="4318000"/>
          <p14:tracePt t="100640" x="6940550" y="4311650"/>
          <p14:tracePt t="100656" x="6915150" y="4298950"/>
          <p14:tracePt t="100673" x="6902450" y="4292600"/>
          <p14:tracePt t="100708" x="6870700" y="4279900"/>
          <p14:tracePt t="100739" x="6845300" y="4267200"/>
          <p14:tracePt t="100756" x="6832600" y="4260850"/>
          <p14:tracePt t="100773" x="6813550" y="4254500"/>
          <p14:tracePt t="100790" x="6807200" y="4248150"/>
          <p14:tracePt t="100807" x="6788150" y="4241800"/>
          <p14:tracePt t="100823" x="6731000" y="4229100"/>
          <p14:tracePt t="100840" x="6705600" y="4222750"/>
          <p14:tracePt t="100858" x="6508750" y="4184650"/>
          <p14:tracePt t="100873" x="6350000" y="4133850"/>
          <p14:tracePt t="100890" x="6178550" y="4095750"/>
          <p14:tracePt t="100907" x="5956300" y="4044950"/>
          <p14:tracePt t="100924" x="5778500" y="4013200"/>
          <p14:tracePt t="100939" x="5505450" y="3943350"/>
          <p14:tracePt t="100956" x="5264150" y="3892550"/>
          <p14:tracePt t="100973" x="5092700" y="3854450"/>
          <p14:tracePt t="100990" x="4895850" y="3803650"/>
          <p14:tracePt t="101009" x="4806950" y="3784600"/>
          <p14:tracePt t="101027" x="4737100" y="3765550"/>
          <p14:tracePt t="101040" x="4686300" y="3746500"/>
          <p14:tracePt t="101057" x="4616450" y="3740150"/>
          <p14:tracePt t="101073" x="4514850" y="3740150"/>
          <p14:tracePt t="101089" x="4394200" y="3733800"/>
          <p14:tracePt t="101109" x="4241800" y="3733800"/>
          <p14:tracePt t="101123" x="4184650" y="3733800"/>
          <p14:tracePt t="101140" x="4095750" y="3733800"/>
          <p14:tracePt t="101147" x="4051300" y="3721100"/>
          <p14:tracePt t="101159" x="4025900" y="3721100"/>
          <p14:tracePt t="101174" x="3930650" y="3695700"/>
          <p14:tracePt t="101189" x="3822700" y="3670300"/>
          <p14:tracePt t="101206" x="3721100" y="3625850"/>
          <p14:tracePt t="101224" x="3613150" y="3581400"/>
          <p14:tracePt t="101240" x="3511550" y="3556000"/>
          <p14:tracePt t="101256" x="3460750" y="3556000"/>
          <p14:tracePt t="101273" x="3397250" y="3556000"/>
          <p14:tracePt t="101290" x="3302000" y="3556000"/>
          <p14:tracePt t="101306" x="3219450" y="3530600"/>
          <p14:tracePt t="101323" x="3187700" y="3517900"/>
          <p14:tracePt t="101339" x="3162300" y="3505200"/>
          <p14:tracePt t="101360" x="3149600" y="3498850"/>
          <p14:tracePt t="101374" x="3149600" y="3492500"/>
          <p14:tracePt t="101389" x="3130550" y="3473450"/>
          <p14:tracePt t="101405" x="3105150" y="3454400"/>
          <p14:tracePt t="101423" x="3086100" y="3441700"/>
          <p14:tracePt t="101441" x="3067050" y="3422650"/>
          <p14:tracePt t="101456" x="3041650" y="3403600"/>
          <p14:tracePt t="101473" x="3028950" y="3397250"/>
          <p14:tracePt t="101489" x="3028950" y="3390900"/>
          <p14:tracePt t="101526" x="3022600" y="3384550"/>
          <p14:tracePt t="101541" x="3022600" y="3378200"/>
          <p14:tracePt t="101556" x="3016250" y="3371850"/>
          <p14:tracePt t="101573" x="3003550" y="3365500"/>
          <p14:tracePt t="101592" x="2997200" y="3365500"/>
          <p14:tracePt t="101666" x="2997200" y="3359150"/>
          <p14:tracePt t="101673" x="2997200" y="3352800"/>
          <p14:tracePt t="101680" x="3009900" y="3327400"/>
          <p14:tracePt t="101689" x="3028950" y="3308350"/>
          <p14:tracePt t="101706" x="3067050" y="3263900"/>
          <p14:tracePt t="101724" x="3092450" y="3219450"/>
          <p14:tracePt t="101740" x="3149600" y="3162300"/>
          <p14:tracePt t="101756" x="3181350" y="3130550"/>
          <p14:tracePt t="101775" x="3219450" y="3086100"/>
          <p14:tracePt t="101789" x="3257550" y="3060700"/>
          <p14:tracePt t="101807" x="3282950" y="3028950"/>
          <p14:tracePt t="101822" x="3308350" y="3003550"/>
          <p14:tracePt t="101839" x="3333750" y="2984500"/>
          <p14:tracePt t="101855" x="3365500" y="2959100"/>
          <p14:tracePt t="101873" x="3378200" y="2940050"/>
          <p14:tracePt t="101889" x="3397250" y="2927350"/>
          <p14:tracePt t="101906" x="3409950" y="2914650"/>
          <p14:tracePt t="101922" x="3429000" y="2901950"/>
          <p14:tracePt t="101939" x="3460750" y="2870200"/>
          <p14:tracePt t="101955" x="3473450" y="2863850"/>
          <p14:tracePt t="101973" x="3479800" y="2851150"/>
          <p14:tracePt t="101990" x="3492500" y="2838450"/>
          <p14:tracePt t="102022" x="3498850" y="2838450"/>
          <p14:tracePt t="102041" x="3498850" y="2832100"/>
          <p14:tracePt t="102056" x="3511550" y="2832100"/>
          <p14:tracePt t="102072" x="3524250" y="2813050"/>
          <p14:tracePt t="102089" x="3530600" y="2813050"/>
          <p14:tracePt t="102106" x="3556000" y="2794000"/>
          <p14:tracePt t="102123" x="3568700" y="2787650"/>
          <p14:tracePt t="102139" x="3581400" y="2787650"/>
          <p14:tracePt t="102143" x="3587750" y="2787650"/>
          <p14:tracePt t="102333" x="3587750" y="2800350"/>
          <p14:tracePt t="102340" x="3587750" y="2806700"/>
          <p14:tracePt t="102348" x="3587750" y="2813050"/>
          <p14:tracePt t="102358" x="3587750" y="2825750"/>
          <p14:tracePt t="102371" x="3587750" y="2838450"/>
          <p14:tracePt t="102388" x="3587750" y="2851150"/>
          <p14:tracePt t="102405" x="3587750" y="2870200"/>
          <p14:tracePt t="102422" x="3587750" y="2882900"/>
          <p14:tracePt t="102438" x="3575050" y="2908300"/>
          <p14:tracePt t="102455" x="3562350" y="2933700"/>
          <p14:tracePt t="102472" x="3556000" y="2946400"/>
          <p14:tracePt t="102488" x="3549650" y="2959100"/>
          <p14:tracePt t="102505" x="3549650" y="2971800"/>
          <p14:tracePt t="102522" x="3543300" y="2984500"/>
          <p14:tracePt t="102539" x="3536950" y="2990850"/>
          <p14:tracePt t="102556" x="3530600" y="3003550"/>
          <p14:tracePt t="102574" x="3517900" y="3035300"/>
          <p14:tracePt t="102589" x="3511550" y="3105150"/>
          <p14:tracePt t="102606" x="3511550" y="3181350"/>
          <p14:tracePt t="102622" x="3511550" y="3219450"/>
          <p14:tracePt t="102638" x="3511550" y="3352800"/>
          <p14:tracePt t="102655" x="3511550" y="3441700"/>
          <p14:tracePt t="102673" x="3530600" y="3587750"/>
          <p14:tracePt t="102689" x="3543300" y="3657600"/>
          <p14:tracePt t="102706" x="3556000" y="3733800"/>
          <p14:tracePt t="102722" x="3562350" y="3771900"/>
          <p14:tracePt t="102742" x="3568700" y="3778250"/>
          <p14:tracePt t="102866" x="3568700" y="3765550"/>
          <p14:tracePt t="102874" x="3562350" y="3733800"/>
          <p14:tracePt t="102883" x="3536950" y="3702050"/>
          <p14:tracePt t="102889" x="3524250" y="3670300"/>
          <p14:tracePt t="102904" x="3441700" y="3606800"/>
          <p14:tracePt t="102921" x="3340100" y="3530600"/>
          <p14:tracePt t="102938" x="3175000" y="3454400"/>
          <p14:tracePt t="102955" x="3067050" y="3403600"/>
          <p14:tracePt t="102972" x="2933700" y="3365500"/>
          <p14:tracePt t="102990" x="2844800" y="3352800"/>
          <p14:tracePt t="103004" x="2800350" y="3346450"/>
          <p14:tracePt t="103021" x="2730500" y="3321050"/>
          <p14:tracePt t="103041" x="2711450" y="3308350"/>
          <p14:tracePt t="103060" x="2705100" y="3308350"/>
          <p14:tracePt t="103252" x="2705100" y="3302000"/>
          <p14:tracePt t="103265" x="2724150" y="3289300"/>
          <p14:tracePt t="103288" x="2768600" y="3276600"/>
          <p14:tracePt t="103307" x="2921000" y="3270250"/>
          <p14:tracePt t="103322" x="3079750" y="3251200"/>
          <p14:tracePt t="103341" x="3244850" y="3251200"/>
          <p14:tracePt t="103355" x="3473450" y="3238500"/>
          <p14:tracePt t="103371" x="3575050" y="3238500"/>
          <p14:tracePt t="103388" x="3683000" y="3244850"/>
          <p14:tracePt t="103405" x="3702050" y="3244850"/>
          <p14:tracePt t="108261" x="3702050" y="3206750"/>
          <p14:tracePt t="108271" x="3721100" y="3130550"/>
          <p14:tracePt t="108277" x="3752850" y="3035300"/>
          <p14:tracePt t="108284" x="3841750" y="2838450"/>
          <p14:tracePt t="108316" x="5213350" y="1257300"/>
          <p14:tracePt t="108351" x="7448550" y="0"/>
          <p14:tracePt t="108368" x="8128000" y="0"/>
          <p14:tracePt t="108385" x="8362950" y="6350"/>
          <p14:tracePt t="108400" x="8369300" y="44450"/>
          <p14:tracePt t="108417" x="8369300" y="190500"/>
          <p14:tracePt t="108433" x="8331200" y="400050"/>
          <p14:tracePt t="108450" x="8223250" y="1003300"/>
          <p14:tracePt t="108468" x="8147050" y="1498600"/>
          <p14:tracePt t="108485" x="8070850" y="2146300"/>
          <p14:tracePt t="108501" x="8070850" y="2711450"/>
          <p14:tracePt t="108517" x="8147050" y="2927350"/>
          <p14:tracePt t="108533" x="8185150" y="2984500"/>
          <p14:tracePt t="108551" x="8274050" y="3060700"/>
          <p14:tracePt t="108568" x="8318500" y="3086100"/>
          <p14:tracePt t="108661" x="8318500" y="3098800"/>
          <p14:tracePt t="108668" x="8305800" y="3117850"/>
          <p14:tracePt t="108677" x="8293100" y="3136900"/>
          <p14:tracePt t="108687" x="8286750" y="3168650"/>
          <p14:tracePt t="108700" x="8204200" y="3321050"/>
          <p14:tracePt t="108718" x="8077200" y="3505200"/>
          <p14:tracePt t="108734" x="7899400" y="3708400"/>
          <p14:tracePt t="108750" x="7613650" y="4013200"/>
          <p14:tracePt t="108767" x="7327900" y="4273550"/>
          <p14:tracePt t="108784" x="7118350" y="4457700"/>
          <p14:tracePt t="108800" x="6819900" y="4667250"/>
          <p14:tracePt t="108816" x="6667500" y="4768850"/>
          <p14:tracePt t="108833" x="6470650" y="4870450"/>
          <p14:tracePt t="108850" x="6286500" y="4953000"/>
          <p14:tracePt t="108866" x="6115050" y="5029200"/>
          <p14:tracePt t="108884" x="5981700" y="5067300"/>
          <p14:tracePt t="108904" x="5753100" y="5118100"/>
          <p14:tracePt t="108919" x="5651500" y="5130800"/>
          <p14:tracePt t="108933" x="5505450" y="5175250"/>
          <p14:tracePt t="108953" x="5416550" y="5207000"/>
          <p14:tracePt t="108966" x="5321300" y="5251450"/>
          <p14:tracePt t="108983" x="5194300" y="5334000"/>
          <p14:tracePt t="109000" x="5092700" y="5397500"/>
          <p14:tracePt t="109016" x="4972050" y="5505450"/>
          <p14:tracePt t="109033" x="4838700" y="5626100"/>
          <p14:tracePt t="109050" x="4705350" y="5746750"/>
          <p14:tracePt t="109067" x="4565650" y="5867400"/>
          <p14:tracePt t="109083" x="4495800" y="5949950"/>
          <p14:tracePt t="109100" x="4451350" y="5994400"/>
          <p14:tracePt t="109116" x="4438650" y="6013450"/>
          <p14:tracePt t="109170" x="4445000" y="6007100"/>
          <p14:tracePt t="109179" x="4451350" y="5994400"/>
          <p14:tracePt t="109187" x="4457700" y="5988050"/>
          <p14:tracePt t="109200" x="4464050" y="5969000"/>
          <p14:tracePt t="109216" x="4476750" y="5918200"/>
          <p14:tracePt t="109233" x="4483100" y="5867400"/>
          <p14:tracePt t="109249" x="4489450" y="5797550"/>
          <p14:tracePt t="109266" x="4508500" y="5727700"/>
          <p14:tracePt t="109283" x="4514850" y="5626100"/>
          <p14:tracePt t="109299" x="4533900" y="5530850"/>
          <p14:tracePt t="109316" x="4552950" y="5448300"/>
          <p14:tracePt t="109332" x="4597400" y="5334000"/>
          <p14:tracePt t="109351" x="4686300" y="5130800"/>
          <p14:tracePt t="109366" x="4724400" y="5060950"/>
          <p14:tracePt t="109384" x="4806950" y="4883150"/>
          <p14:tracePt t="109399" x="4851400" y="4794250"/>
          <p14:tracePt t="109416" x="4902200" y="4730750"/>
          <p14:tracePt t="109432" x="4927600" y="4667250"/>
          <p14:tracePt t="109449" x="4946650" y="4616450"/>
          <p14:tracePt t="109466" x="4972050" y="4565650"/>
          <p14:tracePt t="109483" x="4997450" y="4521200"/>
          <p14:tracePt t="109500" x="5010150" y="4476750"/>
          <p14:tracePt t="109516" x="5016500" y="4470400"/>
          <p14:tracePt t="109533" x="5016500" y="4464050"/>
          <p14:tracePt t="109800" x="5010150" y="4464050"/>
          <p14:tracePt t="109810" x="5010150" y="4470400"/>
          <p14:tracePt t="109816" x="5003800" y="4476750"/>
          <p14:tracePt t="109849" x="4965700" y="4514850"/>
          <p14:tracePt t="109885" x="4870450" y="4597400"/>
          <p14:tracePt t="109901" x="4845050" y="4629150"/>
          <p14:tracePt t="109916" x="4838700" y="4629150"/>
          <p14:tracePt t="109933" x="4819650" y="4654550"/>
          <p14:tracePt t="109950" x="4806950" y="4667250"/>
          <p14:tracePt t="109967" x="4800600" y="4673600"/>
          <p14:tracePt t="109984" x="4794250" y="4679950"/>
          <p14:tracePt t="109999" x="4787900" y="4692650"/>
          <p14:tracePt t="110016" x="4787900" y="4705350"/>
          <p14:tracePt t="110032" x="4781550" y="4705350"/>
          <p14:tracePt t="110049" x="4775200" y="4711700"/>
          <p14:tracePt t="110066" x="4768850" y="4718050"/>
          <p14:tracePt t="110082" x="4768850" y="4730750"/>
          <p14:tracePt t="110099" x="4762500" y="4730750"/>
          <p14:tracePt t="110116" x="4762500" y="4743450"/>
          <p14:tracePt t="110132" x="4756150" y="4743450"/>
          <p14:tracePt t="110151" x="4756150" y="4749800"/>
          <p14:tracePt t="110166" x="4749800" y="4749800"/>
          <p14:tracePt t="110183" x="4749800" y="4756150"/>
          <p14:tracePt t="110206" x="4749800" y="47625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CPU Internal Structure</a:t>
            </a:r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9" t="6415" r="12009" b="12039"/>
          <a:stretch>
            <a:fillRect/>
          </a:stretch>
        </p:blipFill>
        <p:spPr bwMode="auto">
          <a:xfrm>
            <a:off x="1475656" y="1916832"/>
            <a:ext cx="5815001" cy="4817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36"/>
    </mc:Choice>
    <mc:Fallback>
      <p:transition spd="slow" advTm="35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6420" x="749300" y="4876800"/>
          <p14:tracePt t="16492" x="762000" y="4876800"/>
          <p14:tracePt t="16501" x="793750" y="4870450"/>
          <p14:tracePt t="16510" x="819150" y="4864100"/>
          <p14:tracePt t="16538" x="1206500" y="4768850"/>
          <p14:tracePt t="16572" x="1587500" y="4591050"/>
          <p14:tracePt t="16588" x="1746250" y="4508500"/>
          <p14:tracePt t="16605" x="2139950" y="4318000"/>
          <p14:tracePt t="16622" x="2476500" y="4165600"/>
          <p14:tracePt t="16641" x="2990850" y="3943350"/>
          <p14:tracePt t="16656" x="3429000" y="3752850"/>
          <p14:tracePt t="16674" x="3778250" y="3638550"/>
          <p14:tracePt t="16688" x="4013200" y="3587750"/>
          <p14:tracePt t="16705" x="4191000" y="3568700"/>
          <p14:tracePt t="16721" x="4406900" y="3568700"/>
          <p14:tracePt t="16739" x="4559300" y="3575050"/>
          <p14:tracePt t="16758" x="4724400" y="3594100"/>
          <p14:tracePt t="16773" x="4914900" y="3632200"/>
          <p14:tracePt t="16789" x="5080000" y="3670300"/>
          <p14:tracePt t="16805" x="5181600" y="3695700"/>
          <p14:tracePt t="16822" x="5289550" y="3733800"/>
          <p14:tracePt t="16838" x="5353050" y="3765550"/>
          <p14:tracePt t="16854" x="5435600" y="3797300"/>
          <p14:tracePt t="16871" x="5524500" y="3822700"/>
          <p14:tracePt t="16887" x="5594350" y="3841750"/>
          <p14:tracePt t="16905" x="5664200" y="3854450"/>
          <p14:tracePt t="16922" x="5670550" y="3854450"/>
          <p14:tracePt t="16938" x="5676900" y="3854450"/>
          <p14:tracePt t="16988" x="5683250" y="3854450"/>
          <p14:tracePt t="16994" x="5702300" y="3854450"/>
          <p14:tracePt t="17005" x="5721350" y="3860800"/>
          <p14:tracePt t="17022" x="5822950" y="3860800"/>
          <p14:tracePt t="17037" x="5905500" y="3867150"/>
          <p14:tracePt t="17054" x="6057900" y="3867150"/>
          <p14:tracePt t="17071" x="6159500" y="3867150"/>
          <p14:tracePt t="17087" x="6267450" y="3879850"/>
          <p14:tracePt t="17105" x="6381750" y="3879850"/>
          <p14:tracePt t="17121" x="6451600" y="3879850"/>
          <p14:tracePt t="17138" x="6496050" y="3879850"/>
          <p14:tracePt t="17141" x="6508750" y="3879850"/>
          <p14:tracePt t="17154" x="6515100" y="3879850"/>
          <p14:tracePt t="17174" x="6521450" y="3879850"/>
          <p14:tracePt t="17252" x="6527800" y="3879850"/>
          <p14:tracePt t="17260" x="6540500" y="3879850"/>
          <p14:tracePt t="17271" x="6553200" y="3879850"/>
          <p14:tracePt t="17287" x="6578600" y="3879850"/>
          <p14:tracePt t="17304" x="6610350" y="3886200"/>
          <p14:tracePt t="17321" x="6642100" y="3898900"/>
          <p14:tracePt t="17337" x="6673850" y="3911600"/>
          <p14:tracePt t="17354" x="6699250" y="3917950"/>
          <p14:tracePt t="17372" x="6731000" y="3937000"/>
          <p14:tracePt t="17388" x="6775450" y="3943350"/>
          <p14:tracePt t="17405" x="6807200" y="3949700"/>
          <p14:tracePt t="17421" x="6826250" y="3949700"/>
          <p14:tracePt t="17441" x="6851650" y="3943350"/>
          <p14:tracePt t="17455" x="6889750" y="3924300"/>
          <p14:tracePt t="17471" x="6908800" y="3898900"/>
          <p14:tracePt t="17487" x="6946900" y="3854450"/>
          <p14:tracePt t="17505" x="6978650" y="3797300"/>
          <p14:tracePt t="17521" x="7004050" y="3721100"/>
          <p14:tracePt t="17538" x="7035800" y="3625850"/>
          <p14:tracePt t="17555" x="7073900" y="3505200"/>
          <p14:tracePt t="17571" x="7105650" y="3384550"/>
          <p14:tracePt t="17587" x="7105650" y="3314700"/>
          <p14:tracePt t="17604" x="7105650" y="3206750"/>
          <p14:tracePt t="17620" x="7080250" y="3149600"/>
          <p14:tracePt t="17639" x="7048500" y="3105150"/>
          <p14:tracePt t="17654" x="7023100" y="3073400"/>
          <p14:tracePt t="17673" x="7010400" y="3060700"/>
          <p14:tracePt t="17688" x="7004050" y="3060700"/>
          <p14:tracePt t="17722" x="6978650" y="3060700"/>
          <p14:tracePt t="17737" x="6946900" y="3079750"/>
          <p14:tracePt t="17754" x="6927850" y="3105150"/>
          <p14:tracePt t="17771" x="6908800" y="3124200"/>
          <p14:tracePt t="17787" x="6883400" y="3149600"/>
          <p14:tracePt t="17804" x="6851650" y="3181350"/>
          <p14:tracePt t="17821" x="6826250" y="3213100"/>
          <p14:tracePt t="17837" x="6807200" y="3257550"/>
          <p14:tracePt t="17854" x="6794500" y="3327400"/>
          <p14:tracePt t="17871" x="6775450" y="3511550"/>
          <p14:tracePt t="17887" x="6756400" y="3638550"/>
          <p14:tracePt t="17905" x="6756400" y="3816350"/>
          <p14:tracePt t="17920" x="6743700" y="4013200"/>
          <p14:tracePt t="17937" x="6743700" y="4267200"/>
          <p14:tracePt t="17953" x="6750050" y="4495800"/>
          <p14:tracePt t="17971" x="6750050" y="4635500"/>
          <p14:tracePt t="17987" x="6756400" y="4737100"/>
          <p14:tracePt t="18004" x="6769100" y="4832350"/>
          <p14:tracePt t="18020" x="6769100" y="4927600"/>
          <p14:tracePt t="18037" x="6769100" y="4984750"/>
          <p14:tracePt t="18054" x="6769100" y="5041900"/>
          <p14:tracePt t="18070" x="6769100" y="5118100"/>
          <p14:tracePt t="18087" x="6769100" y="5207000"/>
          <p14:tracePt t="18104" x="6769100" y="5302250"/>
          <p14:tracePt t="18121" x="6775450" y="5410200"/>
          <p14:tracePt t="18137" x="6781800" y="5486400"/>
          <p14:tracePt t="18154" x="6800850" y="5562600"/>
          <p14:tracePt t="18175" x="6813550" y="5613400"/>
          <p14:tracePt t="18188" x="6819900" y="5626100"/>
          <p14:tracePt t="18204" x="6819900" y="5632450"/>
          <p14:tracePt t="18237" x="6819900" y="5638800"/>
          <p14:tracePt t="18282" x="6832600" y="5638800"/>
          <p14:tracePt t="18289" x="6832600" y="5632450"/>
          <p14:tracePt t="18304" x="6838950" y="5626100"/>
          <p14:tracePt t="18313" x="6845300" y="5626100"/>
          <p14:tracePt t="18320" x="6851650" y="5626100"/>
          <p14:tracePt t="18336" x="6870700" y="5626100"/>
          <p14:tracePt t="18353" x="6896100" y="5626100"/>
          <p14:tracePt t="18370" x="6915150" y="5619750"/>
          <p14:tracePt t="18390" x="6959600" y="5588000"/>
          <p14:tracePt t="18422" x="6972300" y="5568950"/>
          <p14:tracePt t="18438" x="6985000" y="5556250"/>
          <p14:tracePt t="18457" x="6985000" y="5549900"/>
          <p14:tracePt t="18471" x="6985000" y="5518150"/>
          <p14:tracePt t="18489" x="6985000" y="5499100"/>
          <p14:tracePt t="18503" x="6985000" y="5473700"/>
          <p14:tracePt t="18520" x="6985000" y="5461000"/>
          <p14:tracePt t="18537" x="6978650" y="5435600"/>
          <p14:tracePt t="18554" x="6965950" y="5416550"/>
          <p14:tracePt t="18569" x="6946900" y="5397500"/>
          <p14:tracePt t="18587" x="6934200" y="5378450"/>
          <p14:tracePt t="18604" x="6927850" y="5365750"/>
          <p14:tracePt t="18620" x="6908800" y="5346700"/>
          <p14:tracePt t="18637" x="6883400" y="5308600"/>
          <p14:tracePt t="18642" x="6877050" y="5295900"/>
          <p14:tracePt t="18653" x="6858000" y="5264150"/>
          <p14:tracePt t="18672" x="6800850" y="5213350"/>
          <p14:tracePt t="18688" x="6756400" y="5181600"/>
          <p14:tracePt t="18704" x="6718300" y="5149850"/>
          <p14:tracePt t="18720" x="6648450" y="5111750"/>
          <p14:tracePt t="18737" x="6597650" y="5099050"/>
          <p14:tracePt t="18754" x="6546850" y="5080000"/>
          <p14:tracePt t="18770" x="6496050" y="5073650"/>
          <p14:tracePt t="18786" x="6451600" y="5073650"/>
          <p14:tracePt t="18803" x="6407150" y="5073650"/>
          <p14:tracePt t="18822" x="6369050" y="5080000"/>
          <p14:tracePt t="18837" x="6343650" y="5099050"/>
          <p14:tracePt t="18853" x="6318250" y="5111750"/>
          <p14:tracePt t="18869" x="6292850" y="5137150"/>
          <p14:tracePt t="18886" x="6267450" y="5156200"/>
          <p14:tracePt t="18903" x="6235700" y="5181600"/>
          <p14:tracePt t="18919" x="6210300" y="5200650"/>
          <p14:tracePt t="18937" x="6178550" y="5245100"/>
          <p14:tracePt t="18954" x="6172200" y="5257800"/>
          <p14:tracePt t="18971" x="6159500" y="5289550"/>
          <p14:tracePt t="18986" x="6153150" y="5308600"/>
          <p14:tracePt t="19004" x="6146800" y="5340350"/>
          <p14:tracePt t="19019" x="6140450" y="5359400"/>
          <p14:tracePt t="19036" x="6140450" y="5372100"/>
          <p14:tracePt t="19053" x="6134100" y="5391150"/>
          <p14:tracePt t="19072" x="6127750" y="5403850"/>
          <p14:tracePt t="19087" x="6121400" y="5416550"/>
          <p14:tracePt t="19103" x="6121400" y="5422900"/>
          <p14:tracePt t="19120" x="6121400" y="5435600"/>
          <p14:tracePt t="19136" x="6121400" y="5448300"/>
          <p14:tracePt t="19158" x="6121400" y="5454650"/>
          <p14:tracePt t="19169" x="6121400" y="5461000"/>
          <p14:tracePt t="19186" x="6121400" y="5473700"/>
          <p14:tracePt t="19203" x="6121400" y="5480050"/>
          <p14:tracePt t="19220" x="6121400" y="5486400"/>
          <p14:tracePt t="19238" x="6121400" y="5499100"/>
          <p14:tracePt t="19254" x="6121400" y="5505450"/>
          <p14:tracePt t="19270" x="6121400" y="5518150"/>
          <p14:tracePt t="19302" x="6121400" y="5524500"/>
          <p14:tracePt t="19508" x="6121400" y="5530850"/>
          <p14:tracePt t="19515" x="6115050" y="5530850"/>
          <p14:tracePt t="19523" x="6115050" y="5537200"/>
          <p14:tracePt t="19539" x="6108700" y="5537200"/>
          <p14:tracePt t="19553" x="6108700" y="5543550"/>
          <p14:tracePt t="19569" x="6102350" y="5543550"/>
          <p14:tracePt t="19585" x="6102350" y="5549900"/>
          <p14:tracePt t="19602" x="6096000" y="5549900"/>
          <p14:tracePt t="19623" x="6089650" y="5556250"/>
          <p14:tracePt t="19654" x="6083300" y="5556250"/>
          <p14:tracePt t="19661" x="6083300" y="5562600"/>
          <p14:tracePt t="19669" x="6076950" y="5562600"/>
          <p14:tracePt t="19686" x="6070600" y="5562600"/>
          <p14:tracePt t="19703" x="6051550" y="5575300"/>
          <p14:tracePt t="19720" x="6026150" y="5588000"/>
          <p14:tracePt t="19736" x="6007100" y="5594350"/>
          <p14:tracePt t="19752" x="5975350" y="5607050"/>
          <p14:tracePt t="19770" x="5969000" y="5607050"/>
          <p14:tracePt t="19786" x="5962650" y="5613400"/>
          <p14:tracePt t="19803" x="5956300" y="5613400"/>
          <p14:tracePt t="19819" x="5937250" y="5619750"/>
          <p14:tracePt t="19836" x="5930900" y="5619750"/>
          <p14:tracePt t="19852" x="5905500" y="5626100"/>
          <p14:tracePt t="19868" x="5880100" y="5632450"/>
          <p14:tracePt t="19887" x="5854700" y="5645150"/>
          <p14:tracePt t="19902" x="5848350" y="5645150"/>
          <p14:tracePt t="19919" x="5835650" y="5645150"/>
          <p14:tracePt t="19983" x="5822950" y="5651500"/>
          <p14:tracePt t="19990" x="5816600" y="5651500"/>
          <p14:tracePt t="20003" x="5810250" y="5657850"/>
          <p14:tracePt t="20020" x="5784850" y="5676900"/>
          <p14:tracePt t="20036" x="5765800" y="5683250"/>
          <p14:tracePt t="20053" x="5753100" y="5695950"/>
          <p14:tracePt t="20068" x="5746750" y="5702300"/>
          <p14:tracePt t="20085" x="5740400" y="5708650"/>
          <p14:tracePt t="20102" x="5734050" y="5715000"/>
          <p14:tracePt t="20118" x="5727700" y="5715000"/>
          <p14:tracePt t="20135" x="5721350" y="5715000"/>
          <p14:tracePt t="20152" x="5715000" y="5727700"/>
          <p14:tracePt t="20169" x="5708650" y="5734050"/>
          <p14:tracePt t="20186" x="5683250" y="5746750"/>
          <p14:tracePt t="20204" x="5676900" y="5753100"/>
          <p14:tracePt t="20218" x="5651500" y="5759450"/>
          <p14:tracePt t="20235" x="5645150" y="5759450"/>
          <p14:tracePt t="20253" x="5632450" y="5759450"/>
          <p14:tracePt t="20269" x="5626100" y="5759450"/>
          <p14:tracePt t="20366" x="5619750" y="5759450"/>
          <p14:tracePt t="20383" x="5613400" y="5746750"/>
          <p14:tracePt t="20390" x="5607050" y="5727700"/>
          <p14:tracePt t="20401" x="5607050" y="5721350"/>
          <p14:tracePt t="20418" x="5594350" y="5689600"/>
          <p14:tracePt t="20435" x="5581650" y="5664200"/>
          <p14:tracePt t="20454" x="5562600" y="5632450"/>
          <p14:tracePt t="20469" x="5549900" y="5626100"/>
          <p14:tracePt t="20487" x="5549900" y="5613400"/>
          <p14:tracePt t="20501" x="5537200" y="5588000"/>
          <p14:tracePt t="20518" x="5518150" y="5556250"/>
          <p14:tracePt t="20535" x="5505450" y="5480050"/>
          <p14:tracePt t="20552" x="5499100" y="5327650"/>
          <p14:tracePt t="20568" x="5486400" y="5073650"/>
          <p14:tracePt t="20585" x="5473700" y="4895850"/>
          <p14:tracePt t="20602" x="5473700" y="4705350"/>
          <p14:tracePt t="20619" x="5473700" y="4552950"/>
          <p14:tracePt t="20635" x="5473700" y="4445000"/>
          <p14:tracePt t="20652" x="5454650" y="4267200"/>
          <p14:tracePt t="20668" x="5410200" y="4000500"/>
          <p14:tracePt t="20685" x="5359400" y="3746500"/>
          <p14:tracePt t="20704" x="5295900" y="3505200"/>
          <p14:tracePt t="20719" x="5276850" y="3390900"/>
          <p14:tracePt t="20736" x="5270500" y="3308350"/>
          <p14:tracePt t="20752" x="5270500" y="3232150"/>
          <p14:tracePt t="20769" x="5276850" y="3162300"/>
          <p14:tracePt t="20786" x="5302250" y="3086100"/>
          <p14:tracePt t="20801" x="5321300" y="3041650"/>
          <p14:tracePt t="20818" x="5340350" y="2990850"/>
          <p14:tracePt t="20835" x="5372100" y="2933700"/>
          <p14:tracePt t="20852" x="5410200" y="2832100"/>
          <p14:tracePt t="20869" x="5454650" y="2705100"/>
          <p14:tracePt t="20885" x="5467350" y="2647950"/>
          <p14:tracePt t="20901" x="5473700" y="2590800"/>
          <p14:tracePt t="20917" x="5473700" y="2552700"/>
          <p14:tracePt t="20934" x="5473700" y="2520950"/>
          <p14:tracePt t="20951" x="5473700" y="2489200"/>
          <p14:tracePt t="20970" x="5467350" y="2457450"/>
          <p14:tracePt t="20988" x="5467350" y="2451100"/>
          <p14:tracePt t="21003" x="5467350" y="2438400"/>
          <p14:tracePt t="21018" x="5467350" y="2432050"/>
          <p14:tracePt t="21051" x="5467350" y="2413000"/>
          <p14:tracePt t="21067" x="5467350" y="2387600"/>
          <p14:tracePt t="21084" x="5461000" y="2362200"/>
          <p14:tracePt t="21101" x="5461000" y="2343150"/>
          <p14:tracePt t="21119" x="5448300" y="2330450"/>
          <p14:tracePt t="21135" x="5441950" y="2324100"/>
          <p14:tracePt t="21137" x="5429250" y="2317750"/>
          <p14:tracePt t="21151" x="5397500" y="2305050"/>
          <p14:tracePt t="21167" x="5359400" y="2292350"/>
          <p14:tracePt t="21184" x="5321300" y="2279650"/>
          <p14:tracePt t="21201" x="5276850" y="2279650"/>
          <p14:tracePt t="21218" x="5238750" y="2279650"/>
          <p14:tracePt t="21236" x="5207000" y="2279650"/>
          <p14:tracePt t="21255" x="5149850" y="2286000"/>
          <p14:tracePt t="21269" x="5124450" y="2292350"/>
          <p14:tracePt t="21284" x="5099050" y="2298700"/>
          <p14:tracePt t="21303" x="5073650" y="2305050"/>
          <p14:tracePt t="21318" x="5035550" y="2311400"/>
          <p14:tracePt t="21334" x="5003800" y="2324100"/>
          <p14:tracePt t="21351" x="4984750" y="2336800"/>
          <p14:tracePt t="21368" x="4959350" y="2355850"/>
          <p14:tracePt t="21385" x="4914900" y="2419350"/>
          <p14:tracePt t="21401" x="4870450" y="2533650"/>
          <p14:tracePt t="21418" x="4832350" y="2641600"/>
          <p14:tracePt t="21434" x="4794250" y="2755900"/>
          <p14:tracePt t="21451" x="4781550" y="2857500"/>
          <p14:tracePt t="21468" x="4762500" y="2990850"/>
          <p14:tracePt t="21487" x="4762500" y="3117850"/>
          <p14:tracePt t="21502" x="4762500" y="3257550"/>
          <p14:tracePt t="21519" x="4762500" y="3562350"/>
          <p14:tracePt t="21535" x="4762500" y="3778250"/>
          <p14:tracePt t="21552" x="4762500" y="3930650"/>
          <p14:tracePt t="21567" x="4762500" y="4133850"/>
          <p14:tracePt t="21584" x="4762500" y="4311650"/>
          <p14:tracePt t="21601" x="4762500" y="4438650"/>
          <p14:tracePt t="21617" x="4762500" y="4565650"/>
          <p14:tracePt t="21634" x="4775200" y="4699000"/>
          <p14:tracePt t="21637" x="4781550" y="4762500"/>
          <p14:tracePt t="21651" x="4800600" y="4870450"/>
          <p14:tracePt t="21667" x="4832350" y="4997450"/>
          <p14:tracePt t="21684" x="4857750" y="5162550"/>
          <p14:tracePt t="21700" x="4857750" y="5251450"/>
          <p14:tracePt t="21717" x="4857750" y="5314950"/>
          <p14:tracePt t="21736" x="4864100" y="5384800"/>
          <p14:tracePt t="21751" x="4864100" y="5467350"/>
          <p14:tracePt t="21767" x="4864100" y="5511800"/>
          <p14:tracePt t="21786" x="4870450" y="5594350"/>
          <p14:tracePt t="21801" x="4870450" y="5632450"/>
          <p14:tracePt t="21818" x="4870450" y="5689600"/>
          <p14:tracePt t="21834" x="4876800" y="5740400"/>
          <p14:tracePt t="21851" x="4889500" y="5791200"/>
          <p14:tracePt t="21867" x="4895850" y="5803900"/>
          <p14:tracePt t="21884" x="4908550" y="5822950"/>
          <p14:tracePt t="21900" x="4914900" y="5835650"/>
          <p14:tracePt t="21917" x="4921250" y="5848350"/>
          <p14:tracePt t="21935" x="4927600" y="5873750"/>
          <p14:tracePt t="21950" x="4933950" y="5886450"/>
          <p14:tracePt t="21967" x="4946650" y="5911850"/>
          <p14:tracePt t="21986" x="4953000" y="5918200"/>
          <p14:tracePt t="22000" x="4953000" y="5924550"/>
          <p14:tracePt t="22017" x="4959350" y="5924550"/>
          <p14:tracePt t="22034" x="4965700" y="5924550"/>
          <p14:tracePt t="22051" x="4978400" y="5930900"/>
          <p14:tracePt t="22068" x="4991100" y="5930900"/>
          <p14:tracePt t="22083" x="5010150" y="5930900"/>
          <p14:tracePt t="22100" x="5041900" y="5930900"/>
          <p14:tracePt t="22117" x="5067300" y="5911850"/>
          <p14:tracePt t="22136" x="5086350" y="5892800"/>
          <p14:tracePt t="22143" x="5099050" y="5880100"/>
          <p14:tracePt t="22151" x="5111750" y="5867400"/>
          <p14:tracePt t="22167" x="5149850" y="5829300"/>
          <p14:tracePt t="22183" x="5168900" y="5810250"/>
          <p14:tracePt t="22200" x="5187950" y="5765800"/>
          <p14:tracePt t="22216" x="5238750" y="5670550"/>
          <p14:tracePt t="22233" x="5257800" y="5638800"/>
          <p14:tracePt t="22251" x="5270500" y="5594350"/>
          <p14:tracePt t="22267" x="5289550" y="5556250"/>
          <p14:tracePt t="22283" x="5314950" y="5511800"/>
          <p14:tracePt t="22300" x="5321300" y="5473700"/>
          <p14:tracePt t="22318" x="5334000" y="5435600"/>
          <p14:tracePt t="22333" x="5340350" y="5410200"/>
          <p14:tracePt t="22351" x="5346700" y="5359400"/>
          <p14:tracePt t="22367" x="5346700" y="5308600"/>
          <p14:tracePt t="22383" x="5346700" y="5232400"/>
          <p14:tracePt t="22400" x="5346700" y="5175250"/>
          <p14:tracePt t="22416" x="5346700" y="5143500"/>
          <p14:tracePt t="22433" x="5346700" y="5124450"/>
          <p14:tracePt t="22450" x="5346700" y="5118100"/>
          <p14:tracePt t="22467" x="5346700" y="5105400"/>
          <p14:tracePt t="22488" x="5346700" y="5099050"/>
          <p14:tracePt t="22518" x="5346700" y="5092700"/>
          <p14:tracePt t="22541" x="5346700" y="5086350"/>
          <p14:tracePt t="22551" x="5346700" y="5073650"/>
          <p14:tracePt t="22566" x="5359400" y="5060950"/>
          <p14:tracePt t="22583" x="5365750" y="5035550"/>
          <p14:tracePt t="22602" x="5378450" y="4921250"/>
          <p14:tracePt t="22618" x="5378450" y="4819650"/>
          <p14:tracePt t="22633" x="5391150" y="4641850"/>
          <p14:tracePt t="22650" x="5422900" y="4445000"/>
          <p14:tracePt t="22666" x="5454650" y="4273550"/>
          <p14:tracePt t="22683" x="5480050" y="4146550"/>
          <p14:tracePt t="22700" x="5499100" y="4051300"/>
          <p14:tracePt t="22717" x="5505450" y="4000500"/>
          <p14:tracePt t="22733" x="5511800" y="3981450"/>
          <p14:tracePt t="22751" x="5511800" y="3968750"/>
          <p14:tracePt t="22766" x="5518150" y="3968750"/>
          <p14:tracePt t="22783" x="5524500" y="3962400"/>
          <p14:tracePt t="22816" x="5530850" y="3956050"/>
          <p14:tracePt t="22839" x="5530850" y="3949700"/>
          <p14:tracePt t="22916" x="5524500" y="3949700"/>
          <p14:tracePt t="23539" x="5511800" y="3949700"/>
          <p14:tracePt t="23549" x="5511800" y="3943350"/>
          <p14:tracePt t="23555" x="5499100" y="3930650"/>
          <p14:tracePt t="23566" x="5486400" y="3917950"/>
          <p14:tracePt t="23582" x="5467350" y="3905250"/>
          <p14:tracePt t="23600" x="5448300" y="3892550"/>
          <p14:tracePt t="23632" x="5435600" y="3886200"/>
          <p14:tracePt t="23665" x="5422900" y="3879850"/>
          <p14:tracePt t="23781" x="5422900" y="3873500"/>
          <p14:tracePt t="23804" x="5416550" y="3873500"/>
          <p14:tracePt t="23820" x="5416550" y="3867150"/>
          <p14:tracePt t="23830" x="5416550" y="3860800"/>
          <p14:tracePt t="23834" x="5410200" y="3854450"/>
          <p14:tracePt t="23848" x="5410200" y="3848100"/>
          <p14:tracePt t="23865" x="5397500" y="3822700"/>
          <p14:tracePt t="23884" x="5391150" y="3797300"/>
          <p14:tracePt t="23899" x="5372100" y="3759200"/>
          <p14:tracePt t="23915" x="5372100" y="3752850"/>
          <p14:tracePt t="23932" x="5372100" y="3746500"/>
          <p14:tracePt t="23965" x="5372100" y="3733800"/>
          <p14:tracePt t="23983" x="5359400" y="3721100"/>
          <p14:tracePt t="24032" x="5359400" y="3714750"/>
          <p14:tracePt t="24048" x="5353050" y="3714750"/>
          <p14:tracePt t="24062" x="5353050" y="3708400"/>
          <p14:tracePt t="24087" x="5353050" y="3702050"/>
          <p14:tracePt t="24102" x="5353050" y="3695700"/>
          <p14:tracePt t="24134" x="5346700" y="3689350"/>
          <p14:tracePt t="24158" x="5346700" y="3683000"/>
          <p14:tracePt t="24181" x="5346700" y="3676650"/>
          <p14:tracePt t="24188" x="5346700" y="3670300"/>
          <p14:tracePt t="24198" x="5340350" y="3663950"/>
          <p14:tracePt t="24215" x="5340350" y="3657600"/>
          <p14:tracePt t="24232" x="5340350" y="3644900"/>
          <p14:tracePt t="24249" x="5340350" y="3638550"/>
          <p14:tracePt t="24266" x="5340350" y="3625850"/>
          <p14:tracePt t="24299" x="5340350" y="3619500"/>
          <p14:tracePt t="24408" x="5340350" y="3613150"/>
          <p14:tracePt t="24432" x="5334000" y="3613150"/>
          <p14:tracePt t="24527" x="5334000" y="3606800"/>
          <p14:tracePt t="24556" x="5327650" y="3600450"/>
          <p14:tracePt t="24580" x="5321300" y="3594100"/>
          <p14:tracePt t="24605" x="5314950" y="3594100"/>
          <p14:tracePt t="24894" x="5308600" y="3594100"/>
          <p14:tracePt t="24902" x="5295900" y="3594100"/>
          <p14:tracePt t="24914" x="5295900" y="3600450"/>
          <p14:tracePt t="24931" x="5283200" y="3606800"/>
          <p14:tracePt t="24948" x="5257800" y="3619500"/>
          <p14:tracePt t="24964" x="5238750" y="3632200"/>
          <p14:tracePt t="24981" x="5226050" y="3644900"/>
          <p14:tracePt t="25014" x="5156200" y="3695700"/>
          <p14:tracePt t="25047" x="5092700" y="3765550"/>
          <p14:tracePt t="25065" x="5073650" y="3797300"/>
          <p14:tracePt t="25081" x="5073650" y="3803650"/>
          <p14:tracePt t="25098" x="5073650" y="3810000"/>
          <p14:tracePt t="25133" x="5067300" y="3810000"/>
          <p14:tracePt t="25149" x="5067300" y="3829050"/>
          <p14:tracePt t="25165" x="5067300" y="3873500"/>
          <p14:tracePt t="25182" x="5067300" y="3917950"/>
          <p14:tracePt t="25200" x="5067300" y="3994150"/>
          <p14:tracePt t="25216" x="5067300" y="4032250"/>
          <p14:tracePt t="25232" x="5067300" y="4089400"/>
          <p14:tracePt t="25248" x="5073650" y="4133850"/>
          <p14:tracePt t="25265" x="5080000" y="4191000"/>
          <p14:tracePt t="25284" x="5080000" y="4248150"/>
          <p14:tracePt t="25299" x="5080000" y="4279900"/>
          <p14:tracePt t="25316" x="5080000" y="4311650"/>
          <p14:tracePt t="25332" x="5080000" y="4343400"/>
          <p14:tracePt t="25349" x="5080000" y="4406900"/>
          <p14:tracePt t="25366" x="5080000" y="4451350"/>
          <p14:tracePt t="25382" x="5080000" y="4502150"/>
          <p14:tracePt t="25398" x="5080000" y="4559300"/>
          <p14:tracePt t="25415" x="5080000" y="4610100"/>
          <p14:tracePt t="25431" x="5080000" y="4648200"/>
          <p14:tracePt t="25447" x="5080000" y="4673600"/>
          <p14:tracePt t="25464" x="5086350" y="4718050"/>
          <p14:tracePt t="25480" x="5099050" y="4787900"/>
          <p14:tracePt t="25497" x="5099050" y="4806950"/>
          <p14:tracePt t="25515" x="5105400" y="4826000"/>
          <p14:tracePt t="25533" x="5105400" y="4845050"/>
          <p14:tracePt t="25550" x="5105400" y="4864100"/>
          <p14:tracePt t="25568" x="5105400" y="4870450"/>
          <p14:tracePt t="25581" x="5105400" y="4889500"/>
          <p14:tracePt t="25598" x="5105400" y="4914900"/>
          <p14:tracePt t="25615" x="5105400" y="4940300"/>
          <p14:tracePt t="25632" x="5105400" y="4953000"/>
          <p14:tracePt t="25648" x="5105400" y="4965700"/>
          <p14:tracePt t="25664" x="5099050" y="4965700"/>
          <p14:tracePt t="25752" x="5092700" y="4959350"/>
          <p14:tracePt t="25760" x="5086350" y="4940300"/>
          <p14:tracePt t="25771" x="5060950" y="4902200"/>
          <p14:tracePt t="25801" x="5060950" y="4889500"/>
          <p14:tracePt t="25815" x="5060950" y="4883150"/>
          <p14:tracePt t="25831" x="5060950" y="4876800"/>
          <p14:tracePt t="25898" x="5060950" y="4883150"/>
          <p14:tracePt t="25907" x="5060950" y="4902200"/>
          <p14:tracePt t="25915" x="5067300" y="4927600"/>
          <p14:tracePt t="25930" x="5092700" y="4965700"/>
          <p14:tracePt t="25948" x="5111750" y="4991100"/>
          <p14:tracePt t="25964" x="5124450" y="5010150"/>
          <p14:tracePt t="25980" x="5130800" y="5029200"/>
          <p14:tracePt t="25997" x="5137150" y="5029200"/>
          <p14:tracePt t="26058" x="5137150" y="5010150"/>
          <p14:tracePt t="26067" x="5137150" y="4991100"/>
          <p14:tracePt t="26081" x="5124450" y="4959350"/>
          <p14:tracePt t="26098" x="5118100" y="4914900"/>
          <p14:tracePt t="26114" x="5105400" y="4876800"/>
          <p14:tracePt t="26131" x="5099050" y="4832350"/>
          <p14:tracePt t="26135" x="5099050" y="4813300"/>
          <p14:tracePt t="26147" x="5086350" y="4800600"/>
          <p14:tracePt t="26164" x="5080000" y="4775200"/>
          <p14:tracePt t="26180" x="5080000" y="4737100"/>
          <p14:tracePt t="26197" x="5080000" y="4724400"/>
          <p14:tracePt t="26214" x="5080000" y="4705350"/>
          <p14:tracePt t="26231" x="5080000" y="4699000"/>
          <p14:tracePt t="26247" x="5080000" y="4679950"/>
          <p14:tracePt t="26264" x="5080000" y="4654550"/>
          <p14:tracePt t="26281" x="5080000" y="4629150"/>
          <p14:tracePt t="26297" x="5080000" y="4622800"/>
          <p14:tracePt t="26331" x="5086350" y="4629150"/>
          <p14:tracePt t="26347" x="5137150" y="4775200"/>
          <p14:tracePt t="26363" x="5207000" y="4959350"/>
          <p14:tracePt t="26381" x="5251450" y="5168900"/>
          <p14:tracePt t="26398" x="5251450" y="5264150"/>
          <p14:tracePt t="26415" x="5245100" y="5346700"/>
          <p14:tracePt t="26431" x="5238750" y="5384800"/>
          <p14:tracePt t="26447" x="5232400" y="5416550"/>
          <p14:tracePt t="26464" x="5226050" y="5422900"/>
          <p14:tracePt t="26550" x="5219700" y="5422900"/>
          <p14:tracePt t="26588" x="5219700" y="5416550"/>
          <p14:tracePt t="26597" x="5219700" y="5410200"/>
          <p14:tracePt t="26604" x="5219700" y="5397500"/>
          <p14:tracePt t="26613" x="5219700" y="5391150"/>
          <p14:tracePt t="26630" x="5219700" y="5378450"/>
          <p14:tracePt t="26647" x="5213350" y="5353050"/>
          <p14:tracePt t="26663" x="5213350" y="5334000"/>
          <p14:tracePt t="26680" x="5213350" y="5321300"/>
          <p14:tracePt t="26697" x="5213350" y="5295900"/>
          <p14:tracePt t="26713" x="5213350" y="5276850"/>
          <p14:tracePt t="26730" x="5207000" y="5245100"/>
          <p14:tracePt t="26746" x="5200650" y="5200650"/>
          <p14:tracePt t="26763" x="5200650" y="5168900"/>
          <p14:tracePt t="26785" x="5200650" y="5137150"/>
          <p14:tracePt t="26800" x="5200650" y="5111750"/>
          <p14:tracePt t="26813" x="5200650" y="5105400"/>
          <p14:tracePt t="26830" x="5207000" y="5080000"/>
          <p14:tracePt t="26847" x="5232400" y="5035550"/>
          <p14:tracePt t="26863" x="5257800" y="5003800"/>
          <p14:tracePt t="26881" x="5302250" y="4959350"/>
          <p14:tracePt t="26897" x="5359400" y="4921250"/>
          <p14:tracePt t="26913" x="5435600" y="4914900"/>
          <p14:tracePt t="26929" x="5562600" y="4991100"/>
          <p14:tracePt t="26946" x="5753100" y="5175250"/>
          <p14:tracePt t="26963" x="5981700" y="5372100"/>
          <p14:tracePt t="26980" x="6184900" y="5549900"/>
          <p14:tracePt t="26996" x="6254750" y="5607050"/>
          <p14:tracePt t="27013" x="6343650" y="5683250"/>
          <p14:tracePt t="27029" x="6419850" y="5740400"/>
          <p14:tracePt t="27047" x="6477000" y="5791200"/>
          <p14:tracePt t="27063" x="6534150" y="5829300"/>
          <p14:tracePt t="27080" x="6572250" y="5848350"/>
          <p14:tracePt t="27097" x="6604000" y="5861050"/>
          <p14:tracePt t="27113" x="6635750" y="5867400"/>
          <p14:tracePt t="27132" x="6667500" y="5867400"/>
          <p14:tracePt t="27147" x="6705600" y="5873750"/>
          <p14:tracePt t="27164" x="6743700" y="5873750"/>
          <p14:tracePt t="27180" x="6769100" y="5873750"/>
          <p14:tracePt t="27198" x="6794500" y="5861050"/>
          <p14:tracePt t="27213" x="6800850" y="5854700"/>
          <p14:tracePt t="27229" x="6813550" y="5848350"/>
          <p14:tracePt t="27246" x="6819900" y="5829300"/>
          <p14:tracePt t="27263" x="6826250" y="5791200"/>
          <p14:tracePt t="27280" x="6826250" y="5765800"/>
          <p14:tracePt t="27296" x="6826250" y="5734050"/>
          <p14:tracePt t="27313" x="6819900" y="5676900"/>
          <p14:tracePt t="27329" x="6807200" y="5632450"/>
          <p14:tracePt t="27346" x="6800850" y="5530850"/>
          <p14:tracePt t="27363" x="6800850" y="5473700"/>
          <p14:tracePt t="27381" x="6800850" y="5429250"/>
          <p14:tracePt t="27396" x="6800850" y="5422900"/>
          <p14:tracePt t="27457" x="6800850" y="5416550"/>
          <p14:tracePt t="27465" x="6800850" y="5397500"/>
          <p14:tracePt t="27479" x="6813550" y="5327650"/>
          <p14:tracePt t="27496" x="6864350" y="5219700"/>
          <p14:tracePt t="27512" x="6889750" y="5156200"/>
          <p14:tracePt t="27529" x="6908800" y="5099050"/>
          <p14:tracePt t="27546" x="6915150" y="5054600"/>
          <p14:tracePt t="27562" x="6921500" y="5022850"/>
          <p14:tracePt t="27579" x="6927850" y="4984750"/>
          <p14:tracePt t="27597" x="6927850" y="4940300"/>
          <p14:tracePt t="27612" x="6927850" y="4902200"/>
          <p14:tracePt t="27629" x="6921500" y="4864100"/>
          <p14:tracePt t="27631" x="6915150" y="4845050"/>
          <p14:tracePt t="27647" x="6908800" y="4813300"/>
          <p14:tracePt t="27662" x="6896100" y="4781550"/>
          <p14:tracePt t="27680" x="6883400" y="4762500"/>
          <p14:tracePt t="27696" x="6838950" y="4699000"/>
          <p14:tracePt t="27713" x="6819900" y="4660900"/>
          <p14:tracePt t="27730" x="6800850" y="4622800"/>
          <p14:tracePt t="27746" x="6769100" y="4584700"/>
          <p14:tracePt t="27762" x="6750050" y="4540250"/>
          <p14:tracePt t="27779" x="6705600" y="4464050"/>
          <p14:tracePt t="27796" x="6667500" y="4387850"/>
          <p14:tracePt t="27813" x="6642100" y="4349750"/>
          <p14:tracePt t="27829" x="6610350" y="4305300"/>
          <p14:tracePt t="27846" x="6597650" y="4286250"/>
          <p14:tracePt t="27862" x="6591300" y="4273550"/>
          <p14:tracePt t="27881" x="6591300" y="4267200"/>
          <p14:tracePt t="27896" x="6591300" y="4260850"/>
          <p14:tracePt t="27912" x="6591300" y="4235450"/>
          <p14:tracePt t="27929" x="6591300" y="4184650"/>
          <p14:tracePt t="27946" x="6584950" y="4133850"/>
          <p14:tracePt t="27962" x="6578600" y="4076700"/>
          <p14:tracePt t="27978" x="6578600" y="4051300"/>
          <p14:tracePt t="27995" x="6572250" y="4013200"/>
          <p14:tracePt t="28012" x="6565900" y="3962400"/>
          <p14:tracePt t="28028" x="6553200" y="3911600"/>
          <p14:tracePt t="28045" x="6546850" y="3873500"/>
          <p14:tracePt t="28064" x="6540500" y="3829050"/>
          <p14:tracePt t="28081" x="6534150" y="3816350"/>
          <p14:tracePt t="28096" x="6534150" y="3810000"/>
          <p14:tracePt t="28129" x="6534150" y="3803650"/>
          <p14:tracePt t="28158" x="6534150" y="3797300"/>
          <p14:tracePt t="28222" x="6527800" y="3797300"/>
          <p14:tracePt t="28229" x="6527800" y="3790950"/>
          <p14:tracePt t="28357" x="6521450" y="3790950"/>
          <p14:tracePt t="28366" x="6515100" y="3790950"/>
          <p14:tracePt t="28380" x="6477000" y="3790950"/>
          <p14:tracePt t="28396" x="6419850" y="3790950"/>
          <p14:tracePt t="28412" x="6362700" y="3790950"/>
          <p14:tracePt t="28428" x="6305550" y="3790950"/>
          <p14:tracePt t="28445" x="6229350" y="3790950"/>
          <p14:tracePt t="28462" x="6159500" y="3790950"/>
          <p14:tracePt t="28479" x="5937250" y="3759200"/>
          <p14:tracePt t="28496" x="5829300" y="3752850"/>
          <p14:tracePt t="28513" x="5759450" y="3740150"/>
          <p14:tracePt t="28529" x="5676900" y="3733800"/>
          <p14:tracePt t="28545" x="5600700" y="3727450"/>
          <p14:tracePt t="28562" x="5486400" y="3727450"/>
          <p14:tracePt t="28578" x="5391150" y="3714750"/>
          <p14:tracePt t="28595" x="5283200" y="3708400"/>
          <p14:tracePt t="28616" x="5156200" y="3708400"/>
          <p14:tracePt t="28628" x="5073650" y="3708400"/>
          <p14:tracePt t="28645" x="4953000" y="3708400"/>
          <p14:tracePt t="28661" x="4851400" y="3708400"/>
          <p14:tracePt t="28678" x="4686300" y="3714750"/>
          <p14:tracePt t="28695" x="4514850" y="3752850"/>
          <p14:tracePt t="28711" x="4298950" y="3790950"/>
          <p14:tracePt t="28729" x="4064000" y="3803650"/>
          <p14:tracePt t="28746" x="3873500" y="3822700"/>
          <p14:tracePt t="28763" x="3721100" y="3835400"/>
          <p14:tracePt t="28779" x="3549650" y="3854450"/>
          <p14:tracePt t="28795" x="3435350" y="3873500"/>
          <p14:tracePt t="28812" x="3314700" y="3892550"/>
          <p14:tracePt t="28829" x="3155950" y="3930650"/>
          <p14:tracePt t="28845" x="3035300" y="3949700"/>
          <p14:tracePt t="28861" x="2965450" y="3962400"/>
          <p14:tracePt t="28879" x="2927350" y="3975100"/>
          <p14:tracePt t="28894" x="2914650" y="3981450"/>
          <p14:tracePt t="28928" x="2914650" y="3987800"/>
          <p14:tracePt t="29022" x="2914650" y="3994150"/>
          <p14:tracePt t="29045" x="2914650" y="4000500"/>
          <p14:tracePt t="29060" x="2914650" y="4006850"/>
          <p14:tracePt t="29068" x="2914650" y="4013200"/>
          <p14:tracePt t="29084" x="2914650" y="4025900"/>
          <p14:tracePt t="29094" x="2914650" y="4044950"/>
          <p14:tracePt t="29111" x="2914650" y="4089400"/>
          <p14:tracePt t="29128" x="2921000" y="4140200"/>
          <p14:tracePt t="29131" x="2927350" y="4159250"/>
          <p14:tracePt t="29144" x="2933700" y="4178300"/>
          <p14:tracePt t="29161" x="2965450" y="4235450"/>
          <p14:tracePt t="29177" x="2997200" y="4254500"/>
          <p14:tracePt t="29195" x="3028950" y="4273550"/>
          <p14:tracePt t="29211" x="3067050" y="4298950"/>
          <p14:tracePt t="29228" x="3105150" y="4324350"/>
          <p14:tracePt t="29245" x="3162300" y="4362450"/>
          <p14:tracePt t="29262" x="3219450" y="4394200"/>
          <p14:tracePt t="29278" x="3282950" y="4425950"/>
          <p14:tracePt t="29295" x="3340100" y="4451350"/>
          <p14:tracePt t="29312" x="3365500" y="4464050"/>
          <p14:tracePt t="29328" x="3371850" y="4470400"/>
          <p14:tracePt t="29345" x="3378200" y="4470400"/>
          <p14:tracePt t="29566" x="3384550" y="4470400"/>
          <p14:tracePt t="29574" x="3390900" y="4470400"/>
          <p14:tracePt t="29584" x="3397250" y="4470400"/>
          <p14:tracePt t="29610" x="3416300" y="4470400"/>
          <p14:tracePt t="29645" x="3429000" y="4457700"/>
          <p14:tracePt t="29647" x="3435350" y="4457700"/>
          <p14:tracePt t="29660" x="3441700" y="4457700"/>
          <p14:tracePt t="29678" x="3460750" y="4451350"/>
          <p14:tracePt t="29695" x="3479800" y="4451350"/>
          <p14:tracePt t="29711" x="3505200" y="4445000"/>
          <p14:tracePt t="29727" x="3530600" y="4445000"/>
          <p14:tracePt t="29744" x="3549650" y="4445000"/>
          <p14:tracePt t="29760" x="3575050" y="4445000"/>
          <p14:tracePt t="29778" x="3600450" y="4445000"/>
          <p14:tracePt t="29794" x="3625850" y="4445000"/>
          <p14:tracePt t="29811" x="3644900" y="4445000"/>
          <p14:tracePt t="29829" x="3689350" y="4457700"/>
          <p14:tracePt t="29845" x="3740150" y="4476750"/>
          <p14:tracePt t="29860" x="3810000" y="4495800"/>
          <p14:tracePt t="29877" x="3968750" y="4540250"/>
          <p14:tracePt t="29894" x="4127500" y="4578350"/>
          <p14:tracePt t="29910" x="4387850" y="4635500"/>
          <p14:tracePt t="29927" x="4705350" y="4711700"/>
          <p14:tracePt t="29944" x="5238750" y="4889500"/>
          <p14:tracePt t="29960" x="5784850" y="5086350"/>
          <p14:tracePt t="29977" x="6032500" y="5187950"/>
          <p14:tracePt t="29994" x="6280150" y="5264150"/>
          <p14:tracePt t="30011" x="6438900" y="5321300"/>
          <p14:tracePt t="30027" x="6635750" y="5416550"/>
          <p14:tracePt t="30044" x="6762750" y="5480050"/>
          <p14:tracePt t="30060" x="6927850" y="5594350"/>
          <p14:tracePt t="30077" x="7016750" y="5670550"/>
          <p14:tracePt t="30094" x="7086600" y="5721350"/>
          <p14:tracePt t="30111" x="7124700" y="5765800"/>
          <p14:tracePt t="30127" x="7150100" y="5791200"/>
          <p14:tracePt t="30144" x="7169150" y="5816600"/>
          <p14:tracePt t="30160" x="7181850" y="5822950"/>
          <p14:tracePt t="30177" x="7200900" y="5842000"/>
          <p14:tracePt t="30194" x="7219950" y="5854700"/>
          <p14:tracePt t="30211" x="7232650" y="5861050"/>
          <p14:tracePt t="30228" x="7239000" y="5861050"/>
          <p14:tracePt t="30243" x="7239000" y="5867400"/>
          <p14:tracePt t="30637" x="7232650" y="5880100"/>
          <p14:tracePt t="30646" x="7207250" y="5899150"/>
          <p14:tracePt t="30660" x="7143750" y="5943600"/>
          <p14:tracePt t="30676" x="7086600" y="5975350"/>
          <p14:tracePt t="30693" x="6934200" y="6032500"/>
          <p14:tracePt t="30710" x="6864350" y="6038850"/>
          <p14:tracePt t="30743" x="6750050" y="6051550"/>
          <p14:tracePt t="30776" x="6705600" y="6057900"/>
          <p14:tracePt t="30793" x="6692900" y="6057900"/>
          <p14:tracePt t="30809" x="6692900" y="6064250"/>
          <p14:tracePt t="35478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Registers</a:t>
            </a:r>
          </a:p>
        </p:txBody>
      </p:sp>
      <p:sp>
        <p:nvSpPr>
          <p:cNvPr id="49157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CPU </a:t>
            </a:r>
            <a:r>
              <a:rPr lang="en-US" altLang="en-US" dirty="0" err="1" smtClean="0"/>
              <a:t>harus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mempunyai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tempat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sementara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penyimpanan</a:t>
            </a:r>
            <a:r>
              <a:rPr lang="en-US" altLang="en-US" dirty="0" smtClean="0"/>
              <a:t> data</a:t>
            </a:r>
            <a:endParaRPr lang="en-US" altLang="en-US" dirty="0"/>
          </a:p>
          <a:p>
            <a:pPr lvl="1"/>
            <a:r>
              <a:rPr lang="en-US" altLang="en-US" dirty="0" smtClean="0"/>
              <a:t>Called </a:t>
            </a:r>
            <a:r>
              <a:rPr lang="en-US" altLang="en-US" dirty="0"/>
              <a:t>registers</a:t>
            </a:r>
          </a:p>
          <a:p>
            <a:r>
              <a:rPr lang="en-US" altLang="en-US" dirty="0" err="1" smtClean="0"/>
              <a:t>Jumlah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fungsi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beragam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tergantung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desain</a:t>
            </a:r>
            <a:r>
              <a:rPr lang="en-US" altLang="en-US" dirty="0" smtClean="0"/>
              <a:t> processor</a:t>
            </a:r>
            <a:endParaRPr lang="en-US" altLang="en-US" dirty="0"/>
          </a:p>
          <a:p>
            <a:r>
              <a:rPr lang="en-US" altLang="en-US" dirty="0" smtClean="0"/>
              <a:t>Top </a:t>
            </a:r>
            <a:r>
              <a:rPr lang="en-US" altLang="en-US" dirty="0"/>
              <a:t>level of memory </a:t>
            </a:r>
            <a:r>
              <a:rPr lang="en-US" altLang="en-US" dirty="0" smtClean="0"/>
              <a:t>hierarchy</a:t>
            </a:r>
          </a:p>
          <a:p>
            <a:r>
              <a:rPr lang="en-US" altLang="en-US" dirty="0" err="1" smtClean="0"/>
              <a:t>Jenis</a:t>
            </a:r>
            <a:r>
              <a:rPr lang="en-US" altLang="en-US" dirty="0" smtClean="0"/>
              <a:t>:</a:t>
            </a:r>
          </a:p>
          <a:p>
            <a:pPr lvl="1"/>
            <a:r>
              <a:rPr lang="en-US" altLang="en-US" dirty="0" smtClean="0"/>
              <a:t>User visible</a:t>
            </a:r>
          </a:p>
          <a:p>
            <a:pPr lvl="1"/>
            <a:r>
              <a:rPr lang="en-US" altLang="en-US" dirty="0" smtClean="0"/>
              <a:t>Control/status register</a:t>
            </a:r>
            <a:endParaRPr lang="en-US" alt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02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344" x="6527800" y="2933700"/>
          <p14:tracePt t="2353" x="6521450" y="2933700"/>
          <p14:tracePt t="2361" x="6515100" y="2933700"/>
          <p14:tracePt t="2393" x="6464300" y="2914650"/>
          <p14:tracePt t="2427" x="6369050" y="2889250"/>
          <p14:tracePt t="2443" x="6318250" y="2870200"/>
          <p14:tracePt t="2461" x="6280150" y="2857500"/>
          <p14:tracePt t="2478" x="6248400" y="2851150"/>
          <p14:tracePt t="2494" x="6229350" y="2838450"/>
          <p14:tracePt t="2510" x="6210300" y="2832100"/>
          <p14:tracePt t="2527" x="6203950" y="2825750"/>
          <p14:tracePt t="2544" x="6197600" y="2819400"/>
          <p14:tracePt t="2578" x="6191250" y="2819400"/>
          <p14:tracePt t="4107" x="6165850" y="2819400"/>
          <p14:tracePt t="4115" x="6146800" y="2819400"/>
          <p14:tracePt t="4125" x="6127750" y="2819400"/>
          <p14:tracePt t="4142" x="6108700" y="2819400"/>
          <p14:tracePt t="4160" x="6083300" y="2819400"/>
          <p14:tracePt t="4176" x="6051550" y="2819400"/>
          <p14:tracePt t="4192" x="6019800" y="2825750"/>
          <p14:tracePt t="4226" x="5994400" y="2832100"/>
          <p14:tracePt t="4423" x="5988050" y="2832100"/>
          <p14:tracePt t="4446" x="5981700" y="2832100"/>
          <p14:tracePt t="4455" x="5981700" y="2838450"/>
          <p14:tracePt t="4478" x="5969000" y="2838450"/>
          <p14:tracePt t="4484" x="5956300" y="2838450"/>
          <p14:tracePt t="4493" x="5943600" y="2838450"/>
          <p14:tracePt t="4509" x="5918200" y="2844800"/>
          <p14:tracePt t="4526" x="5899150" y="2851150"/>
          <p14:tracePt t="4541" x="5867400" y="2851150"/>
          <p14:tracePt t="4559" x="5835650" y="2851150"/>
          <p14:tracePt t="4576" x="5810250" y="2857500"/>
          <p14:tracePt t="4592" x="5778500" y="2857500"/>
          <p14:tracePt t="4608" x="5734050" y="2863850"/>
          <p14:tracePt t="4625" x="5715000" y="2870200"/>
          <p14:tracePt t="4644" x="5670550" y="2870200"/>
          <p14:tracePt t="4660" x="5645150" y="2876550"/>
          <p14:tracePt t="4675" x="5626100" y="2876550"/>
          <p14:tracePt t="4692" x="5588000" y="2882900"/>
          <p14:tracePt t="4709" x="5549900" y="2895600"/>
          <p14:tracePt t="4712" x="5537200" y="2895600"/>
          <p14:tracePt t="4726" x="5492750" y="2908300"/>
          <p14:tracePt t="4742" x="5441950" y="2927350"/>
          <p14:tracePt t="4759" x="5391150" y="2940050"/>
          <p14:tracePt t="4776" x="5340350" y="2946400"/>
          <p14:tracePt t="4792" x="5302250" y="2946400"/>
          <p14:tracePt t="4809" x="5251450" y="2946400"/>
          <p14:tracePt t="4825" x="5207000" y="2952750"/>
          <p14:tracePt t="4841" x="5124450" y="2952750"/>
          <p14:tracePt t="4858" x="5080000" y="2959100"/>
          <p14:tracePt t="4875" x="5073650" y="2959100"/>
          <p14:tracePt t="8137" x="5067300" y="2959100"/>
          <p14:tracePt t="8148" x="5048250" y="2959100"/>
          <p14:tracePt t="8156" x="4984750" y="2933700"/>
          <p14:tracePt t="8172" x="4806950" y="2870200"/>
          <p14:tracePt t="8206" x="3892550" y="2578100"/>
          <p14:tracePt t="8239" x="2901950" y="2216150"/>
          <p14:tracePt t="8257" x="2413000" y="2006600"/>
          <p14:tracePt t="8273" x="1847850" y="1765300"/>
          <p14:tracePt t="8290" x="1314450" y="1562100"/>
          <p14:tracePt t="8305" x="806450" y="1371600"/>
          <p14:tracePt t="8322" x="615950" y="1308100"/>
          <p14:tracePt t="8338" x="266700" y="1174750"/>
          <p14:tracePt t="9795" x="4533900" y="4000500"/>
          <p14:tracePt t="9803" x="4533900" y="3987800"/>
          <p14:tracePt t="9816" x="4533900" y="3968750"/>
          <p14:tracePt t="9831" x="4533900" y="3956050"/>
          <p14:tracePt t="9849" x="4527550" y="3911600"/>
          <p14:tracePt t="9870" x="4514850" y="3867150"/>
          <p14:tracePt t="9900" x="4457700" y="3771900"/>
          <p14:tracePt t="9932" x="4362450" y="3619500"/>
          <p14:tracePt t="9949" x="4298950" y="3543300"/>
          <p14:tracePt t="9964" x="4254500" y="3486150"/>
          <p14:tracePt t="9981" x="4197350" y="3429000"/>
          <p14:tracePt t="9998" x="4127500" y="3359150"/>
          <p14:tracePt t="10014" x="4051300" y="3308350"/>
          <p14:tracePt t="10033" x="3956050" y="3238500"/>
          <p14:tracePt t="10048" x="3759200" y="3067050"/>
          <p14:tracePt t="10065" x="3625850" y="2959100"/>
          <p14:tracePt t="10081" x="3486150" y="2870200"/>
          <p14:tracePt t="10097" x="3371850" y="2794000"/>
          <p14:tracePt t="10115" x="3213100" y="2698750"/>
          <p14:tracePt t="10131" x="3022600" y="2597150"/>
          <p14:tracePt t="10148" x="2870200" y="2508250"/>
          <p14:tracePt t="10164" x="2743200" y="2393950"/>
          <p14:tracePt t="10181" x="2641600" y="2330450"/>
          <p14:tracePt t="10197" x="2565400" y="2279650"/>
          <p14:tracePt t="10214" x="2552700" y="2273300"/>
          <p14:tracePt t="25973" x="2552700" y="2266950"/>
          <p14:tracePt t="25997" x="2552700" y="2273300"/>
          <p14:tracePt t="26005" x="2552700" y="2286000"/>
          <p14:tracePt t="26051" x="2546350" y="2286000"/>
          <p14:tracePt t="26059" x="2527300" y="2279650"/>
          <p14:tracePt t="26067" x="2501900" y="2273300"/>
          <p14:tracePt t="26084" x="2482850" y="2266950"/>
          <p14:tracePt t="26101" x="2457450" y="2260600"/>
          <p14:tracePt t="26714" x="2457450" y="2266950"/>
          <p14:tracePt t="26724" x="2451100" y="2298700"/>
          <p14:tracePt t="26735" x="2425700" y="2368550"/>
          <p14:tracePt t="26751" x="2393950" y="2476500"/>
          <p14:tracePt t="26767" x="2330450" y="2813050"/>
          <p14:tracePt t="26784" x="2273300" y="3079750"/>
          <p14:tracePt t="26817" x="2241550" y="3244850"/>
          <p14:tracePt t="28131" x="2222500" y="3244850"/>
          <p14:tracePt t="28150" x="2165350" y="3244850"/>
          <p14:tracePt t="28166" x="2076450" y="3244850"/>
          <p14:tracePt t="28199" x="1841500" y="3251200"/>
          <p14:tracePt t="28234" x="1797050" y="3251200"/>
          <p14:tracePt t="28305" x="1790700" y="3251200"/>
          <p14:tracePt t="28313" x="1784350" y="3251200"/>
          <p14:tracePt t="28321" x="1771650" y="3251200"/>
          <p14:tracePt t="28332" x="1765300" y="3244850"/>
          <p14:tracePt t="28350" x="1746250" y="3238500"/>
          <p14:tracePt t="28367" x="1733550" y="3238500"/>
          <p14:tracePt t="28383" x="1727200" y="3238500"/>
          <p14:tracePt t="28399" x="1701800" y="3244850"/>
          <p14:tracePt t="28417" x="1689100" y="3270250"/>
          <p14:tracePt t="28432" x="1682750" y="3282950"/>
          <p14:tracePt t="28450" x="1676400" y="3282950"/>
          <p14:tracePt t="28627" x="1670050" y="3282950"/>
          <p14:tracePt t="28706" x="1670050" y="3289300"/>
          <p14:tracePt t="28721" x="1670050" y="3295650"/>
          <p14:tracePt t="28730" x="1676400" y="3302000"/>
          <p14:tracePt t="28749" x="1676400" y="3308350"/>
          <p14:tracePt t="28783" x="1682750" y="3327400"/>
          <p14:tracePt t="28799" x="1689100" y="3333750"/>
          <p14:tracePt t="28815" x="1689100" y="3346450"/>
          <p14:tracePt t="28832" x="1695450" y="3352800"/>
          <p14:tracePt t="28848" x="1714500" y="3378200"/>
          <p14:tracePt t="28866" x="1727200" y="3403600"/>
          <p14:tracePt t="28882" x="1746250" y="3435350"/>
          <p14:tracePt t="28898" x="1765300" y="3473450"/>
          <p14:tracePt t="28917" x="1784350" y="3517900"/>
          <p14:tracePt t="28932" x="1797050" y="3530600"/>
          <p14:tracePt t="28949" x="1816100" y="3562350"/>
          <p14:tracePt t="28965" x="1835150" y="3600450"/>
          <p14:tracePt t="28984" x="1847850" y="3613150"/>
          <p14:tracePt t="29000" x="1866900" y="3644900"/>
          <p14:tracePt t="29016" x="1898650" y="3663950"/>
          <p14:tracePt t="29034" x="1905000" y="3670300"/>
          <p14:tracePt t="29049" x="1924050" y="3670300"/>
          <p14:tracePt t="29065" x="1943100" y="3670300"/>
          <p14:tracePt t="29082" x="1949450" y="3670300"/>
          <p14:tracePt t="29099" x="1955800" y="3670300"/>
          <p14:tracePt t="29107" x="1962150" y="3670300"/>
          <p14:tracePt t="29118" x="1968500" y="3670300"/>
          <p14:tracePt t="29132" x="1974850" y="3670300"/>
          <p14:tracePt t="29149" x="1981200" y="3670300"/>
          <p14:tracePt t="29165" x="1981200" y="3663950"/>
          <p14:tracePt t="29182" x="1993900" y="3657600"/>
          <p14:tracePt t="29200" x="2000250" y="3657600"/>
          <p14:tracePt t="29216" x="2000250" y="3651250"/>
          <p14:tracePt t="29489" x="2006600" y="3651250"/>
          <p14:tracePt t="29497" x="2012950" y="3644900"/>
          <p14:tracePt t="29505" x="2019300" y="3638550"/>
          <p14:tracePt t="29516" x="2025650" y="3638550"/>
          <p14:tracePt t="29531" x="2025650" y="3632200"/>
          <p14:tracePt t="29548" x="2038350" y="3625850"/>
          <p14:tracePt t="29564" x="2051050" y="3619500"/>
          <p14:tracePt t="29583" x="2063750" y="3600450"/>
          <p14:tracePt t="29599" x="2076450" y="3594100"/>
          <p14:tracePt t="29605" x="2095500" y="3587750"/>
          <p14:tracePt t="29615" x="2120900" y="3568700"/>
          <p14:tracePt t="29632" x="2165350" y="3530600"/>
          <p14:tracePt t="29648" x="2209800" y="3498850"/>
          <p14:tracePt t="29666" x="2241550" y="3460750"/>
          <p14:tracePt t="29682" x="2266950" y="3441700"/>
          <p14:tracePt t="29698" x="2298700" y="3422650"/>
          <p14:tracePt t="29715" x="2330450" y="3397250"/>
          <p14:tracePt t="29733" x="2362200" y="3378200"/>
          <p14:tracePt t="29749" x="2381250" y="3359150"/>
          <p14:tracePt t="29765" x="2400300" y="3352800"/>
          <p14:tracePt t="29782" x="2482850" y="3333750"/>
          <p14:tracePt t="29799" x="2520950" y="3327400"/>
          <p14:tracePt t="29815" x="2584450" y="3308350"/>
          <p14:tracePt t="29832" x="2667000" y="3282950"/>
          <p14:tracePt t="29848" x="2724150" y="3276600"/>
          <p14:tracePt t="29865" x="2794000" y="3263900"/>
          <p14:tracePt t="29882" x="2882900" y="3257550"/>
          <p14:tracePt t="29897" x="2921000" y="3251200"/>
          <p14:tracePt t="29914" x="2952750" y="3251200"/>
          <p14:tracePt t="29931" x="2971800" y="3244850"/>
          <p14:tracePt t="29948" x="2990850" y="3238500"/>
          <p14:tracePt t="29964" x="2997200" y="3238500"/>
          <p14:tracePt t="29982" x="3003550" y="3232150"/>
          <p14:tracePt t="29999" x="3016250" y="3232150"/>
          <p14:tracePt t="30015" x="3028950" y="3232150"/>
          <p14:tracePt t="30033" x="3067050" y="3225800"/>
          <p14:tracePt t="30051" x="3098800" y="3225800"/>
          <p14:tracePt t="30065" x="3130550" y="3225800"/>
          <p14:tracePt t="30081" x="3187700" y="3225800"/>
          <p14:tracePt t="30097" x="3244850" y="3238500"/>
          <p14:tracePt t="30102" x="3257550" y="3244850"/>
          <p14:tracePt t="30114" x="3302000" y="3263900"/>
          <p14:tracePt t="30132" x="3441700" y="3327400"/>
          <p14:tracePt t="30148" x="3530600" y="3378200"/>
          <p14:tracePt t="30166" x="3575050" y="3397250"/>
          <p14:tracePt t="30180" x="3638550" y="3429000"/>
          <p14:tracePt t="30197" x="3695700" y="3460750"/>
          <p14:tracePt t="30214" x="3746500" y="3492500"/>
          <p14:tracePt t="30231" x="3816350" y="3530600"/>
          <p14:tracePt t="30250" x="3879850" y="3581400"/>
          <p14:tracePt t="30267" x="3975100" y="3638550"/>
          <p14:tracePt t="30282" x="4019550" y="3663950"/>
          <p14:tracePt t="30298" x="4083050" y="3702050"/>
          <p14:tracePt t="30314" x="4191000" y="3771900"/>
          <p14:tracePt t="30331" x="4279900" y="3822700"/>
          <p14:tracePt t="30347" x="4368800" y="3892550"/>
          <p14:tracePt t="30364" x="4432300" y="3924300"/>
          <p14:tracePt t="30381" x="4464050" y="3937000"/>
          <p14:tracePt t="30397" x="4502150" y="3949700"/>
          <p14:tracePt t="30414" x="4533900" y="3956050"/>
          <p14:tracePt t="30431" x="4546600" y="3956050"/>
          <p14:tracePt t="30448" x="4565650" y="3956050"/>
          <p14:tracePt t="30464" x="4572000" y="3956050"/>
          <p14:tracePt t="30480" x="4578350" y="3956050"/>
          <p14:tracePt t="30498" x="4591050" y="3956050"/>
          <p14:tracePt t="30515" x="4597400" y="3956050"/>
          <p14:tracePt t="30532" x="4616450" y="3956050"/>
          <p14:tracePt t="30549" x="4622800" y="3949700"/>
          <p14:tracePt t="30565" x="4635500" y="3943350"/>
          <p14:tracePt t="30581" x="4648200" y="3930650"/>
          <p14:tracePt t="30597" x="4673600" y="3924300"/>
          <p14:tracePt t="30614" x="4699000" y="3911600"/>
          <p14:tracePt t="30630" x="4724400" y="3905250"/>
          <p14:tracePt t="30647" x="4756150" y="3898900"/>
          <p14:tracePt t="30667" x="4800600" y="3892550"/>
          <p14:tracePt t="30681" x="4883150" y="3879850"/>
          <p14:tracePt t="30698" x="5010150" y="3841750"/>
          <p14:tracePt t="30714" x="5060950" y="3841750"/>
          <p14:tracePt t="30730" x="5086350" y="3835400"/>
          <p14:tracePt t="30748" x="5092700" y="3835400"/>
          <p14:tracePt t="31067" x="5092700" y="3829050"/>
          <p14:tracePt t="31084" x="5099050" y="3829050"/>
          <p14:tracePt t="31091" x="5105400" y="3816350"/>
          <p14:tracePt t="31114" x="5118100" y="3797300"/>
          <p14:tracePt t="31147" x="5149850" y="3746500"/>
          <p14:tracePt t="31163" x="5162550" y="3740150"/>
          <p14:tracePt t="31180" x="5162550" y="3727450"/>
          <p14:tracePt t="31197" x="5175250" y="3708400"/>
          <p14:tracePt t="31213" x="5187950" y="3695700"/>
          <p14:tracePt t="31230" x="5200650" y="3683000"/>
          <p14:tracePt t="31248" x="5207000" y="3670300"/>
          <p14:tracePt t="31264" x="5213350" y="3663950"/>
          <p14:tracePt t="31283" x="5219700" y="3651250"/>
          <p14:tracePt t="31298" x="5226050" y="3644900"/>
          <p14:tracePt t="31314" x="5226050" y="3638550"/>
          <p14:tracePt t="31329" x="5226050" y="3632200"/>
          <p14:tracePt t="31347" x="5232400" y="3632200"/>
          <p14:tracePt t="31453" x="5226050" y="3632200"/>
          <p14:tracePt t="31459" x="5207000" y="3632200"/>
          <p14:tracePt t="31468" x="5194300" y="3632200"/>
          <p14:tracePt t="31479" x="5175250" y="3632200"/>
          <p14:tracePt t="31496" x="5143500" y="3632200"/>
          <p14:tracePt t="31515" x="5086350" y="3632200"/>
          <p14:tracePt t="31531" x="5048250" y="3619500"/>
          <p14:tracePt t="31546" x="5016500" y="3606800"/>
          <p14:tracePt t="31563" x="4991100" y="3600450"/>
          <p14:tracePt t="31580" x="4946650" y="3600450"/>
          <p14:tracePt t="31596" x="4914900" y="3600450"/>
          <p14:tracePt t="31613" x="4895850" y="3600450"/>
          <p14:tracePt t="31630" x="4889500" y="3600450"/>
          <p14:tracePt t="31647" x="4876800" y="3600450"/>
          <p14:tracePt t="31664" x="4870450" y="3600450"/>
          <p14:tracePt t="31681" x="4864100" y="3600450"/>
          <p14:tracePt t="31713" x="4857750" y="3600450"/>
          <p14:tracePt t="31729" x="4851400" y="3600450"/>
          <p14:tracePt t="31752" x="4845050" y="3600450"/>
          <p14:tracePt t="31763" x="4838700" y="3600450"/>
          <p14:tracePt t="31781" x="4819650" y="3606800"/>
          <p14:tracePt t="31796" x="4813300" y="3606800"/>
          <p14:tracePt t="31813" x="4806950" y="3613150"/>
          <p14:tracePt t="31830" x="4800600" y="3619500"/>
          <p14:tracePt t="31846" x="4787900" y="3619500"/>
          <p14:tracePt t="31863" x="4781550" y="3619500"/>
          <p14:tracePt t="31900" x="4775200" y="3619500"/>
          <p14:tracePt t="31915" x="4775200" y="3625850"/>
          <p14:tracePt t="31939" x="4768850" y="3625850"/>
          <p14:tracePt t="31955" x="4762500" y="3625850"/>
          <p14:tracePt t="31970" x="4756150" y="3625850"/>
          <p14:tracePt t="31980" x="4749800" y="3632200"/>
          <p14:tracePt t="31996" x="4737100" y="3632200"/>
          <p14:tracePt t="32013" x="4724400" y="3638550"/>
          <p14:tracePt t="32031" x="4711700" y="3644900"/>
          <p14:tracePt t="32046" x="4699000" y="3644900"/>
          <p14:tracePt t="32062" x="4686300" y="3644900"/>
          <p14:tracePt t="32082" x="4673600" y="3644900"/>
          <p14:tracePt t="32096" x="4654550" y="3651250"/>
          <p14:tracePt t="32113" x="4641850" y="3657600"/>
          <p14:tracePt t="32130" x="4635500" y="3657600"/>
          <p14:tracePt t="32166" x="4629150" y="3657600"/>
          <p14:tracePt t="32182" x="4622800" y="3657600"/>
          <p14:tracePt t="32196" x="4591050" y="3657600"/>
          <p14:tracePt t="32212" x="4578350" y="3657600"/>
          <p14:tracePt t="32229" x="4483100" y="3657600"/>
          <p14:tracePt t="32246" x="4356100" y="3657600"/>
          <p14:tracePt t="32262" x="4216400" y="3657600"/>
          <p14:tracePt t="32281" x="4076700" y="3663950"/>
          <p14:tracePt t="32298" x="3886200" y="3663950"/>
          <p14:tracePt t="32314" x="3746500" y="3663950"/>
          <p14:tracePt t="32330" x="3511550" y="3676650"/>
          <p14:tracePt t="32347" x="3409950" y="3676650"/>
          <p14:tracePt t="32363" x="3168650" y="3689350"/>
          <p14:tracePt t="32379" x="3041650" y="3689350"/>
          <p14:tracePt t="32396" x="2863850" y="3695700"/>
          <p14:tracePt t="32413" x="2711450" y="3708400"/>
          <p14:tracePt t="32429" x="2540000" y="3714750"/>
          <p14:tracePt t="32446" x="2451100" y="3714750"/>
          <p14:tracePt t="32462" x="2400300" y="3721100"/>
          <p14:tracePt t="32479" x="2317750" y="3721100"/>
          <p14:tracePt t="32496" x="2298700" y="3721100"/>
          <p14:tracePt t="32512" x="2286000" y="3727450"/>
          <p14:tracePt t="32530" x="2273300" y="3727450"/>
          <p14:tracePt t="32545" x="2260600" y="3733800"/>
          <p14:tracePt t="32562" x="2254250" y="3733800"/>
          <p14:tracePt t="32579" x="2247900" y="3740150"/>
          <p14:tracePt t="32596" x="2235200" y="3740150"/>
          <p14:tracePt t="32612" x="2216150" y="3746500"/>
          <p14:tracePt t="32629" x="2203450" y="3752850"/>
          <p14:tracePt t="32646" x="2203450" y="3759200"/>
          <p14:tracePt t="32662" x="2190750" y="3759200"/>
          <p14:tracePt t="32679" x="2171700" y="3765550"/>
          <p14:tracePt t="32696" x="2152650" y="3771900"/>
          <p14:tracePt t="32712" x="2139950" y="3771900"/>
          <p14:tracePt t="32729" x="2120900" y="3778250"/>
          <p14:tracePt t="32746" x="2089150" y="3790950"/>
          <p14:tracePt t="32762" x="2076450" y="3797300"/>
          <p14:tracePt t="32780" x="2019300" y="3810000"/>
          <p14:tracePt t="32797" x="1987550" y="3829050"/>
          <p14:tracePt t="32815" x="1955800" y="3835400"/>
          <p14:tracePt t="32829" x="1936750" y="3835400"/>
          <p14:tracePt t="32845" x="1917700" y="3841750"/>
          <p14:tracePt t="32878" x="1905000" y="3841750"/>
          <p14:tracePt t="32989" x="1905000" y="3848100"/>
          <p14:tracePt t="33045" x="1898650" y="3848100"/>
          <p14:tracePt t="33085" x="1892300" y="3848100"/>
          <p14:tracePt t="33099" x="1885950" y="3848100"/>
          <p14:tracePt t="33115" x="1879600" y="3848100"/>
          <p14:tracePt t="33131" x="1866900" y="3848100"/>
          <p14:tracePt t="33141" x="1860550" y="3848100"/>
          <p14:tracePt t="33157" x="1854200" y="3848100"/>
          <p14:tracePt t="33164" x="1847850" y="3848100"/>
          <p14:tracePt t="33188" x="1841500" y="3854450"/>
          <p14:tracePt t="33225" x="1835150" y="3854450"/>
          <p14:tracePt t="33250" x="1828800" y="3860800"/>
          <p14:tracePt t="33299" x="1822450" y="3867150"/>
          <p14:tracePt t="33320" x="1816100" y="3867150"/>
          <p14:tracePt t="33329" x="1816100" y="3873500"/>
          <p14:tracePt t="33335" x="1809750" y="3873500"/>
          <p14:tracePt t="33351" x="1803400" y="3873500"/>
          <p14:tracePt t="33362" x="1797050" y="3879850"/>
          <p14:tracePt t="33383" x="1790700" y="3879850"/>
          <p14:tracePt t="33395" x="1790700" y="3886200"/>
          <p14:tracePt t="33416" x="1790700" y="3892550"/>
          <p14:tracePt t="33430" x="1790700" y="3898900"/>
          <p14:tracePt t="33447" x="1790700" y="3905250"/>
          <p14:tracePt t="33462" x="1784350" y="3905250"/>
          <p14:tracePt t="33509" x="1784350" y="3911600"/>
          <p14:tracePt t="33590" x="1778000" y="3911600"/>
          <p14:tracePt t="33609" x="1778000" y="3917950"/>
          <p14:tracePt t="33649" x="1771650" y="3924300"/>
          <p14:tracePt t="33794" x="1771650" y="3930650"/>
          <p14:tracePt t="34267" x="1771650" y="3937000"/>
          <p14:tracePt t="34279" x="1765300" y="3943350"/>
          <p14:tracePt t="34303" x="1758950" y="3949700"/>
          <p14:tracePt t="34332" x="1758950" y="3968750"/>
          <p14:tracePt t="34338" x="1758950" y="3975100"/>
          <p14:tracePt t="34361" x="1758950" y="3987800"/>
          <p14:tracePt t="34394" x="1752600" y="4019550"/>
          <p14:tracePt t="34412" x="1752600" y="4025900"/>
          <p14:tracePt t="34445" x="1752600" y="4032250"/>
          <p14:tracePt t="34483" x="1752600" y="4038600"/>
          <p14:tracePt t="34508" x="1752600" y="4044950"/>
          <p14:tracePt t="34533" x="1752600" y="4051300"/>
          <p14:tracePt t="34570" x="1752600" y="4057650"/>
          <p14:tracePt t="34602" x="1752600" y="4064000"/>
          <p14:tracePt t="34669" x="1752600" y="4070350"/>
          <p14:tracePt t="34701" x="1752600" y="4076700"/>
          <p14:tracePt t="34717" x="1752600" y="4083050"/>
          <p14:tracePt t="34724" x="1752600" y="4089400"/>
          <p14:tracePt t="34741" x="1752600" y="4102100"/>
          <p14:tracePt t="34748" x="1752600" y="4108450"/>
          <p14:tracePt t="34800" x="1752600" y="4114800"/>
          <p14:tracePt t="34938" x="1752600" y="4121150"/>
          <p14:tracePt t="35008" x="1752600" y="4127500"/>
          <p14:tracePt t="35180" x="1752600" y="4133850"/>
          <p14:tracePt t="35197" x="1752600" y="4140200"/>
          <p14:tracePt t="35229" x="1752600" y="4146550"/>
          <p14:tracePt t="35321" x="1765300" y="4152900"/>
          <p14:tracePt t="35334" x="1771650" y="4152900"/>
          <p14:tracePt t="35345" x="1784350" y="4159250"/>
          <p14:tracePt t="35360" x="1797050" y="4165600"/>
          <p14:tracePt t="35376" x="1816100" y="4171950"/>
          <p14:tracePt t="35394" x="1828800" y="4178300"/>
          <p14:tracePt t="35426" x="1854200" y="4184650"/>
          <p14:tracePt t="35459" x="1873250" y="4191000"/>
          <p14:tracePt t="35477" x="1885950" y="4191000"/>
          <p14:tracePt t="35510" x="1892300" y="4197350"/>
          <p14:tracePt t="35536" x="1898650" y="4197350"/>
          <p14:tracePt t="35588" x="1905000" y="4197350"/>
          <p14:tracePt t="35603" x="1911350" y="4197350"/>
          <p14:tracePt t="35619" x="1917700" y="4203700"/>
          <p14:tracePt t="35628" x="1924050" y="4203700"/>
          <p14:tracePt t="35635" x="1930400" y="4203700"/>
          <p14:tracePt t="35644" x="1936750" y="4203700"/>
          <p14:tracePt t="35661" x="1943100" y="4203700"/>
          <p14:tracePt t="35676" x="1955800" y="4210050"/>
          <p14:tracePt t="35694" x="1962150" y="4210050"/>
          <p14:tracePt t="35711" x="1968500" y="4210050"/>
          <p14:tracePt t="39485" x="1974850" y="4210050"/>
          <p14:tracePt t="39492" x="1974850" y="4216400"/>
          <p14:tracePt t="39498" x="1993900" y="4229100"/>
          <p14:tracePt t="39506" x="2019300" y="4235450"/>
          <p14:tracePt t="39523" x="2044700" y="4241800"/>
          <p14:tracePt t="39540" x="2070100" y="4241800"/>
          <p14:tracePt t="39573" x="2082800" y="4248150"/>
          <p14:tracePt t="39660" x="2089150" y="4248150"/>
          <p14:tracePt t="39679" x="2095500" y="4248150"/>
          <p14:tracePt t="39689" x="2101850" y="4248150"/>
          <p14:tracePt t="39705" x="2114550" y="4254500"/>
          <p14:tracePt t="39720" x="2127250" y="4260850"/>
          <p14:tracePt t="39726" x="2139950" y="4267200"/>
          <p14:tracePt t="39741" x="2159000" y="4273550"/>
          <p14:tracePt t="39757" x="2171700" y="4273550"/>
          <p14:tracePt t="39773" x="2209800" y="4286250"/>
          <p14:tracePt t="39790" x="2222500" y="4286250"/>
          <p14:tracePt t="39806" x="2228850" y="4292600"/>
          <p14:tracePt t="39844" x="2235200" y="4292600"/>
          <p14:tracePt t="39860" x="2247900" y="4292600"/>
          <p14:tracePt t="39874" x="2260600" y="4292600"/>
          <p14:tracePt t="39890" x="2279650" y="4292600"/>
          <p14:tracePt t="39908" x="2317750" y="4305300"/>
          <p14:tracePt t="39923" x="2349500" y="4311650"/>
          <p14:tracePt t="39940" x="2400300" y="4318000"/>
          <p14:tracePt t="39956" x="2438400" y="4324350"/>
          <p14:tracePt t="39974" x="2482850" y="4330700"/>
          <p14:tracePt t="39990" x="2559050" y="4343400"/>
          <p14:tracePt t="40006" x="2603500" y="4349750"/>
          <p14:tracePt t="40022" x="2641600" y="4356100"/>
          <p14:tracePt t="40041" x="2686050" y="4375150"/>
          <p14:tracePt t="40056" x="2736850" y="4387850"/>
          <p14:tracePt t="40073" x="2774950" y="4400550"/>
          <p14:tracePt t="40089" x="2806700" y="4413250"/>
          <p14:tracePt t="40106" x="2844800" y="4425950"/>
          <p14:tracePt t="40109" x="2863850" y="4445000"/>
          <p14:tracePt t="40123" x="2876550" y="4451350"/>
          <p14:tracePt t="40143" x="2927350" y="4483100"/>
          <p14:tracePt t="40157" x="2940050" y="4495800"/>
          <p14:tracePt t="40173" x="2952750" y="4508500"/>
          <p14:tracePt t="40189" x="2990850" y="4565650"/>
          <p14:tracePt t="40206" x="3009900" y="4584700"/>
          <p14:tracePt t="40224" x="3035300" y="4610100"/>
          <p14:tracePt t="40240" x="3054350" y="4629150"/>
          <p14:tracePt t="40256" x="3067050" y="4635500"/>
          <p14:tracePt t="40273" x="3073400" y="4641850"/>
          <p14:tracePt t="40290" x="3079750" y="4641850"/>
          <p14:tracePt t="40346" x="3079750" y="4648200"/>
          <p14:tracePt t="40362" x="3086100" y="4648200"/>
          <p14:tracePt t="40370" x="3092450" y="4654550"/>
          <p14:tracePt t="40378" x="3098800" y="4667250"/>
          <p14:tracePt t="40390" x="3098800" y="4673600"/>
          <p14:tracePt t="40409" x="3117850" y="4705350"/>
          <p14:tracePt t="40423" x="3124200" y="4711700"/>
          <p14:tracePt t="40439" x="3143250" y="4730750"/>
          <p14:tracePt t="40456" x="3149600" y="4743450"/>
          <p14:tracePt t="40472" x="3155950" y="4749800"/>
          <p14:tracePt t="40489" x="3162300" y="4756150"/>
          <p14:tracePt t="40523" x="3162300" y="4762500"/>
          <p14:tracePt t="40547" x="3168650" y="4762500"/>
          <p14:tracePt t="40605" x="3175000" y="4762500"/>
          <p14:tracePt t="40615" x="3187700" y="4762500"/>
          <p14:tracePt t="40623" x="3194050" y="4762500"/>
          <p14:tracePt t="40643" x="3206750" y="4762500"/>
          <p14:tracePt t="40657" x="3225800" y="4762500"/>
          <p14:tracePt t="40673" x="3238500" y="4762500"/>
          <p14:tracePt t="40690" x="3257550" y="4762500"/>
          <p14:tracePt t="40707" x="3282950" y="4762500"/>
          <p14:tracePt t="40723" x="3295650" y="4768850"/>
          <p14:tracePt t="40739" x="3308350" y="4768850"/>
          <p14:tracePt t="40756" x="3321050" y="4768850"/>
          <p14:tracePt t="40772" x="3327400" y="4768850"/>
          <p14:tracePt t="40789" x="3333750" y="4768850"/>
          <p14:tracePt t="40881" x="3340100" y="4768850"/>
          <p14:tracePt t="40917" x="3340100" y="4775200"/>
          <p14:tracePt t="40965" x="3346450" y="4775200"/>
          <p14:tracePt t="40974" x="3352800" y="4768850"/>
          <p14:tracePt t="40981" x="3359150" y="4762500"/>
          <p14:tracePt t="40997" x="3365500" y="4756150"/>
          <p14:tracePt t="41005" x="3371850" y="4756150"/>
          <p14:tracePt t="41023" x="3378200" y="4743450"/>
          <p14:tracePt t="41040" x="3378200" y="4737100"/>
          <p14:tracePt t="41056" x="3384550" y="4730750"/>
          <p14:tracePt t="41071" x="3390900" y="4730750"/>
          <p14:tracePt t="41089" x="3390900" y="4724400"/>
          <p14:tracePt t="41105" x="3397250" y="4724400"/>
          <p14:tracePt t="41145" x="3397250" y="4718050"/>
          <p14:tracePt t="41152" x="3403600" y="4718050"/>
          <p14:tracePt t="42537" x="3397250" y="4718050"/>
          <p14:tracePt t="42543" x="3390900" y="4730750"/>
          <p14:tracePt t="42556" x="3384550" y="4743450"/>
          <p14:tracePt t="42572" x="3359150" y="4768850"/>
          <p14:tracePt t="42587" x="3346450" y="4775200"/>
          <p14:tracePt t="42604" x="3321050" y="4794250"/>
          <p14:tracePt t="42621" x="3308350" y="4806950"/>
          <p14:tracePt t="42656" x="3302000" y="4819650"/>
          <p14:tracePt t="42688" x="3289300" y="4826000"/>
          <p14:tracePt t="42705" x="3282950" y="4826000"/>
          <p14:tracePt t="42804" x="3276600" y="4826000"/>
          <p14:tracePt t="42833" x="3263900" y="4826000"/>
          <p14:tracePt t="42843" x="3257550" y="4826000"/>
          <p14:tracePt t="42849" x="3244850" y="4826000"/>
          <p14:tracePt t="42857" x="3232150" y="4826000"/>
          <p14:tracePt t="42873" x="3206750" y="4832350"/>
          <p14:tracePt t="42887" x="3200400" y="4832350"/>
          <p14:tracePt t="42905" x="3181350" y="4838700"/>
          <p14:tracePt t="42920" x="3175000" y="4838700"/>
          <p14:tracePt t="42937" x="3168650" y="4838700"/>
          <p14:tracePt t="43079" x="3162300" y="4838700"/>
          <p14:tracePt t="43085" x="3155950" y="4845050"/>
          <p14:tracePt t="43094" x="3149600" y="4851400"/>
          <p14:tracePt t="43110" x="3143250" y="4857750"/>
          <p14:tracePt t="43121" x="3136900" y="4857750"/>
          <p14:tracePt t="43138" x="3124200" y="4857750"/>
          <p14:tracePt t="43172" x="3117850" y="4857750"/>
          <p14:tracePt t="43304" x="3111500" y="4857750"/>
          <p14:tracePt t="43351" x="3105150" y="4857750"/>
          <p14:tracePt t="43496" x="3098800" y="4857750"/>
          <p14:tracePt t="43787" x="3092450" y="4857750"/>
          <p14:tracePt t="43833" x="3086100" y="4857750"/>
          <p14:tracePt t="43901" x="3079750" y="4857750"/>
          <p14:tracePt t="47304" x="3073400" y="4857750"/>
          <p14:tracePt t="48268" x="3073400" y="4851400"/>
          <p14:tracePt t="48275" x="3073400" y="4845050"/>
          <p14:tracePt t="48300" x="3073400" y="4832350"/>
          <p14:tracePt t="48388" x="3073400" y="4826000"/>
          <p14:tracePt t="48412" x="3079750" y="4826000"/>
          <p14:tracePt t="48433" x="3079750" y="4819650"/>
          <p14:tracePt t="48566" x="3086100" y="4819650"/>
          <p14:tracePt t="48582" x="3086100" y="4813300"/>
          <p14:tracePt t="48587" x="3092450" y="4813300"/>
          <p14:tracePt t="48600" x="3092450" y="4806950"/>
          <p14:tracePt t="48615" x="3098800" y="4800600"/>
          <p14:tracePt t="48632" x="3105150" y="4794250"/>
          <p14:tracePt t="48649" x="3105150" y="4787900"/>
          <p14:tracePt t="48665" x="3111500" y="4781550"/>
          <p14:tracePt t="48683" x="3111500" y="4762500"/>
          <p14:tracePt t="48700" x="3111500" y="4756150"/>
          <p14:tracePt t="48734" x="3111500" y="4749800"/>
          <p14:tracePt t="48750" x="3111500" y="4743450"/>
          <p14:tracePt t="48766" x="3111500" y="4737100"/>
          <p14:tracePt t="48783" x="3111500" y="4730750"/>
          <p14:tracePt t="48800" x="3117850" y="4730750"/>
          <p14:tracePt t="48973" x="3124200" y="4730750"/>
          <p14:tracePt t="49011" x="3124200" y="4724400"/>
          <p14:tracePt t="49133" x="3130550" y="4724400"/>
          <p14:tracePt t="49837" x="3130550" y="4730750"/>
          <p14:tracePt t="49845" x="3124200" y="4737100"/>
          <p14:tracePt t="49852" x="3117850" y="4743450"/>
          <p14:tracePt t="49865" x="3117850" y="4749800"/>
          <p14:tracePt t="49881" x="3111500" y="4749800"/>
          <p14:tracePt t="49901" x="3111500" y="4756150"/>
          <p14:tracePt t="49932" x="3105150" y="4756150"/>
          <p14:tracePt t="49965" x="3092450" y="4768850"/>
          <p14:tracePt t="49981" x="3079750" y="4781550"/>
          <p14:tracePt t="49998" x="3073400" y="4794250"/>
          <p14:tracePt t="50015" x="3067050" y="4794250"/>
          <p14:tracePt t="50031" x="3060700" y="4806950"/>
          <p14:tracePt t="50048" x="3054350" y="4813300"/>
          <p14:tracePt t="50082" x="3048000" y="4813300"/>
          <p14:tracePt t="50143" x="3041650" y="4826000"/>
          <p14:tracePt t="50150" x="3035300" y="4838700"/>
          <p14:tracePt t="50160" x="3022600" y="4851400"/>
          <p14:tracePt t="50166" x="3016250" y="4870450"/>
          <p14:tracePt t="50181" x="2984500" y="4914900"/>
          <p14:tracePt t="50198" x="2940050" y="4978400"/>
          <p14:tracePt t="50215" x="2882900" y="5048250"/>
          <p14:tracePt t="50231" x="2825750" y="5092700"/>
          <p14:tracePt t="50248" x="2781300" y="5137150"/>
          <p14:tracePt t="50266" x="2692400" y="5213350"/>
          <p14:tracePt t="50283" x="2546350" y="5283200"/>
          <p14:tracePt t="50298" x="2508250" y="5283200"/>
          <p14:tracePt t="50314" x="2476500" y="5289550"/>
          <p14:tracePt t="50385" x="2470150" y="5289550"/>
          <p14:tracePt t="50425" x="2463800" y="5289550"/>
          <p14:tracePt t="50498" x="2457450" y="5289550"/>
          <p14:tracePt t="55493" x="2457450" y="5276850"/>
          <p14:tracePt t="55504" x="2457450" y="5270500"/>
          <p14:tracePt t="55579" x="2451100" y="5270500"/>
          <p14:tracePt t="55586" x="2444750" y="5270500"/>
          <p14:tracePt t="55595" x="2444750" y="5276850"/>
          <p14:tracePt t="55627" x="2413000" y="5334000"/>
          <p14:tracePt t="55660" x="2406650" y="5340350"/>
          <p14:tracePt t="55759" x="2400300" y="53403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/>
              <a:t>User Visible Registers</a:t>
            </a:r>
          </a:p>
        </p:txBody>
      </p:sp>
      <p:sp>
        <p:nvSpPr>
          <p:cNvPr id="51205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 err="1" smtClean="0"/>
              <a:t>Terdiri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dari</a:t>
            </a:r>
            <a:r>
              <a:rPr lang="en-US" altLang="en-US" dirty="0" smtClean="0"/>
              <a:t> :</a:t>
            </a:r>
          </a:p>
          <a:p>
            <a:pPr lvl="1"/>
            <a:r>
              <a:rPr lang="en-US" altLang="en-US" dirty="0"/>
              <a:t>G</a:t>
            </a:r>
            <a:r>
              <a:rPr lang="en-US" altLang="en-US" dirty="0" smtClean="0"/>
              <a:t>eneral </a:t>
            </a:r>
            <a:r>
              <a:rPr lang="en-US" altLang="en-US" dirty="0"/>
              <a:t>Purpose</a:t>
            </a:r>
          </a:p>
          <a:p>
            <a:pPr lvl="1"/>
            <a:r>
              <a:rPr lang="en-US" altLang="en-US" dirty="0"/>
              <a:t>Data</a:t>
            </a:r>
          </a:p>
          <a:p>
            <a:pPr lvl="1"/>
            <a:r>
              <a:rPr lang="en-US" altLang="en-US" dirty="0"/>
              <a:t>Address</a:t>
            </a:r>
          </a:p>
          <a:p>
            <a:pPr lvl="1"/>
            <a:r>
              <a:rPr lang="en-US" altLang="en-US" dirty="0"/>
              <a:t>Condition Codes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256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2400"/>
              <a:t>General Purpose Registers (1)</a:t>
            </a:r>
          </a:p>
        </p:txBody>
      </p:sp>
      <p:sp>
        <p:nvSpPr>
          <p:cNvPr id="53253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May be true general purpose</a:t>
            </a:r>
          </a:p>
          <a:p>
            <a:r>
              <a:rPr lang="en-US" altLang="en-US" dirty="0"/>
              <a:t>May be </a:t>
            </a:r>
            <a:r>
              <a:rPr lang="en-US" altLang="en-US" dirty="0" smtClean="0"/>
              <a:t>restricted (</a:t>
            </a:r>
            <a:r>
              <a:rPr lang="en-US" altLang="en-US" dirty="0" err="1" smtClean="0"/>
              <a:t>contoh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untuk</a:t>
            </a:r>
            <a:r>
              <a:rPr lang="en-US" altLang="en-US" dirty="0" smtClean="0"/>
              <a:t> floating point)</a:t>
            </a:r>
            <a:endParaRPr lang="en-US" altLang="en-US" dirty="0"/>
          </a:p>
          <a:p>
            <a:r>
              <a:rPr lang="en-US" altLang="en-US" dirty="0" err="1" smtClean="0"/>
              <a:t>Bisa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digunakan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untuk</a:t>
            </a:r>
            <a:r>
              <a:rPr lang="en-US" altLang="en-US" dirty="0" smtClean="0"/>
              <a:t> data </a:t>
            </a:r>
            <a:r>
              <a:rPr lang="en-US" altLang="en-US" dirty="0" err="1" smtClean="0"/>
              <a:t>maupun</a:t>
            </a:r>
            <a:r>
              <a:rPr lang="en-US" altLang="en-US" dirty="0" smtClean="0"/>
              <a:t> address</a:t>
            </a:r>
            <a:endParaRPr lang="en-US" altLang="en-US" dirty="0"/>
          </a:p>
          <a:p>
            <a:pPr>
              <a:buFont typeface="Monotype Sorts" pitchFamily="2" charset="2"/>
              <a:buChar char="y"/>
            </a:pPr>
            <a:endParaRPr lang="en-US" altLang="en-US" sz="24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476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238" x="2393950" y="5340350"/>
          <p14:tracePt t="14247" x="2387600" y="5340350"/>
          <p14:tracePt t="14254" x="2381250" y="5340350"/>
          <p14:tracePt t="14265" x="2374900" y="5340350"/>
          <p14:tracePt t="14281" x="2368550" y="5340350"/>
          <p14:tracePt t="15588" x="2362200" y="5340350"/>
          <p14:tracePt t="15612" x="2355850" y="5340350"/>
          <p14:tracePt t="15813" x="2349500" y="5340350"/>
          <p14:tracePt t="15821" x="2343150" y="5340350"/>
          <p14:tracePt t="15831" x="2324100" y="5346700"/>
          <p14:tracePt t="15846" x="2311400" y="5346700"/>
          <p14:tracePt t="15865" x="2305050" y="5353050"/>
          <p14:tracePt t="16193" x="2286000" y="5353050"/>
          <p14:tracePt t="16199" x="2260600" y="5359400"/>
          <p14:tracePt t="16213" x="2235200" y="5365750"/>
          <p14:tracePt t="16231" x="2165350" y="5372100"/>
          <p14:tracePt t="16265" x="2070100" y="5391150"/>
          <p14:tracePt t="16378" x="2006600" y="5391150"/>
          <p14:tracePt t="16406" x="1936750" y="5391150"/>
          <p14:tracePt t="16430" x="1885950" y="5391150"/>
          <p14:tracePt t="16436" x="1879600" y="5391150"/>
          <p14:tracePt t="16527" x="1873250" y="5391150"/>
          <p14:tracePt t="16543" x="1860550" y="5391150"/>
          <p14:tracePt t="16554" x="1828800" y="5397500"/>
          <p14:tracePt t="16564" x="1803400" y="5397500"/>
          <p14:tracePt t="16580" x="1771650" y="5403850"/>
          <p14:tracePt t="16596" x="1739900" y="5403850"/>
          <p14:tracePt t="16612" x="1708150" y="5403850"/>
          <p14:tracePt t="16629" x="1676400" y="5403850"/>
          <p14:tracePt t="16646" x="1638300" y="5410200"/>
          <p14:tracePt t="16663" x="1625600" y="5410200"/>
          <p14:tracePt t="16680" x="1587500" y="5416550"/>
          <p14:tracePt t="16696" x="1568450" y="5416550"/>
          <p14:tracePt t="16713" x="1562100" y="5416550"/>
          <p14:tracePt t="16729" x="1555750" y="5416550"/>
          <p14:tracePt t="16746" x="1543050" y="5416550"/>
          <p14:tracePt t="16854" x="1530350" y="5422900"/>
          <p14:tracePt t="16860" x="1492250" y="5422900"/>
          <p14:tracePt t="16869" x="1454150" y="5422900"/>
          <p14:tracePt t="16879" x="1409700" y="5429250"/>
          <p14:tracePt t="16896" x="1365250" y="5429250"/>
          <p14:tracePt t="16913" x="1314450" y="5435600"/>
          <p14:tracePt t="16931" x="1282700" y="5435600"/>
          <p14:tracePt t="16946" x="1276350" y="5435600"/>
          <p14:tracePt t="17598" x="1270000" y="5435600"/>
          <p14:tracePt t="17606" x="1244600" y="5435600"/>
          <p14:tracePt t="17616" x="1200150" y="5435600"/>
          <p14:tracePt t="17645" x="889000" y="5448300"/>
          <p14:tracePt t="17678" x="781050" y="5448300"/>
          <p14:tracePt t="17815" x="774700" y="5448300"/>
          <p14:tracePt t="17837" x="762000" y="5461000"/>
          <p14:tracePt t="17845" x="749300" y="5473700"/>
          <p14:tracePt t="17852" x="730250" y="5492750"/>
          <p14:tracePt t="17862" x="704850" y="5518150"/>
          <p14:tracePt t="17879" x="647700" y="5568950"/>
          <p14:tracePt t="17896" x="622300" y="5594350"/>
          <p14:tracePt t="17912" x="596900" y="5613400"/>
          <p14:tracePt t="17928" x="552450" y="5657850"/>
          <p14:tracePt t="17946" x="527050" y="5683250"/>
          <p14:tracePt t="17963" x="488950" y="5715000"/>
          <p14:tracePt t="17978" x="457200" y="5753100"/>
          <p14:tracePt t="17995" x="419100" y="5778500"/>
          <p14:tracePt t="18011" x="406400" y="5791200"/>
          <p14:tracePt t="18029" x="406400" y="5797550"/>
          <p14:tracePt t="18092" x="400050" y="5803900"/>
          <p14:tracePt t="18100" x="393700" y="5803900"/>
          <p14:tracePt t="18111" x="387350" y="5810250"/>
          <p14:tracePt t="18128" x="374650" y="5816600"/>
          <p14:tracePt t="18145" x="361950" y="5835650"/>
          <p14:tracePt t="18162" x="349250" y="5848350"/>
          <p14:tracePt t="18182" x="311150" y="5886450"/>
          <p14:tracePt t="18196" x="285750" y="5899150"/>
          <p14:tracePt t="18211" x="266700" y="5918200"/>
          <p14:tracePt t="18228" x="241300" y="5937250"/>
          <p14:tracePt t="18245" x="196850" y="5969000"/>
          <p14:tracePt t="18261" x="146050" y="6013450"/>
          <p14:tracePt t="18278" x="63500" y="60642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z="2400"/>
              <a:t>General Purpose Registers (2)</a:t>
            </a:r>
          </a:p>
        </p:txBody>
      </p:sp>
      <p:sp>
        <p:nvSpPr>
          <p:cNvPr id="55301" name="Rectangle 5"/>
          <p:cNvSpPr>
            <a:spLocks noGrp="1" noChangeArrowheads="1"/>
          </p:cNvSpPr>
          <p:nvPr>
            <p:ph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/>
              <a:t>Make them general purpose</a:t>
            </a:r>
          </a:p>
          <a:p>
            <a:pPr lvl="1"/>
            <a:r>
              <a:rPr lang="en-US" altLang="en-US" dirty="0"/>
              <a:t>Increase flexibility and programmer options</a:t>
            </a:r>
          </a:p>
          <a:p>
            <a:pPr lvl="1"/>
            <a:r>
              <a:rPr lang="en-US" altLang="en-US" dirty="0"/>
              <a:t>Increase instruction size &amp; complexity</a:t>
            </a:r>
          </a:p>
          <a:p>
            <a:r>
              <a:rPr lang="en-US" altLang="en-US" dirty="0"/>
              <a:t>Make them specialized</a:t>
            </a:r>
          </a:p>
          <a:p>
            <a:pPr lvl="1"/>
            <a:r>
              <a:rPr lang="en-US" altLang="en-US" dirty="0"/>
              <a:t>Smaller (faster) instructions</a:t>
            </a:r>
          </a:p>
          <a:p>
            <a:pPr lvl="1"/>
            <a:r>
              <a:rPr lang="en-US" altLang="en-US" dirty="0"/>
              <a:t>Less flexibility</a:t>
            </a:r>
          </a:p>
          <a:p>
            <a:pPr>
              <a:buFont typeface="Monotype Sorts" pitchFamily="2" charset="2"/>
              <a:buChar char="y"/>
            </a:pPr>
            <a:endParaRPr lang="en-US" altLang="en-US" sz="24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32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5010" x="857250" y="4978400"/>
          <p14:tracePt t="45151" x="869950" y="4972050"/>
          <p14:tracePt t="45159" x="882650" y="4965700"/>
          <p14:tracePt t="45167" x="895350" y="4959350"/>
          <p14:tracePt t="45199" x="965200" y="4933950"/>
          <p14:tracePt t="45232" x="1149350" y="4851400"/>
          <p14:tracePt t="45249" x="1257300" y="4806950"/>
          <p14:tracePt t="45266" x="1409700" y="4724400"/>
          <p14:tracePt t="45282" x="1549400" y="4648200"/>
          <p14:tracePt t="45299" x="1689100" y="4565650"/>
          <p14:tracePt t="45317" x="1758950" y="4514850"/>
          <p14:tracePt t="45333" x="1835150" y="4464050"/>
          <p14:tracePt t="45349" x="1879600" y="4432300"/>
          <p14:tracePt t="45367" x="1898650" y="4413250"/>
          <p14:tracePt t="45382" x="1905000" y="4413250"/>
          <p14:tracePt t="45416" x="1911350" y="4413250"/>
          <p14:tracePt t="45449" x="1911350" y="4432300"/>
          <p14:tracePt t="45457" x="1911350" y="4445000"/>
          <p14:tracePt t="45472" x="1911350" y="4457700"/>
          <p14:tracePt t="45490" x="1905000" y="4464050"/>
          <p14:tracePt t="45747" x="1911350" y="4464050"/>
          <p14:tracePt t="45763" x="1917700" y="4464050"/>
          <p14:tracePt t="45772" x="1924050" y="4457700"/>
          <p14:tracePt t="45782" x="1930400" y="4457700"/>
          <p14:tracePt t="45799" x="1943100" y="4451350"/>
          <p14:tracePt t="45816" x="1962150" y="4445000"/>
          <p14:tracePt t="45832" x="2006600" y="4438650"/>
          <p14:tracePt t="45850" x="2089150" y="4406900"/>
          <p14:tracePt t="45872" x="2152650" y="4394200"/>
          <p14:tracePt t="45882" x="2209800" y="4375150"/>
          <p14:tracePt t="45898" x="2305050" y="4349750"/>
          <p14:tracePt t="45916" x="2387600" y="4337050"/>
          <p14:tracePt t="45932" x="2482850" y="4318000"/>
          <p14:tracePt t="45949" x="2641600" y="4292600"/>
          <p14:tracePt t="45965" x="2762250" y="4286250"/>
          <p14:tracePt t="45982" x="2863850" y="4267200"/>
          <p14:tracePt t="45999" x="2914650" y="4260850"/>
          <p14:tracePt t="46015" x="2997200" y="4241800"/>
          <p14:tracePt t="46032" x="3041650" y="4241800"/>
          <p14:tracePt t="46049" x="3079750" y="4235450"/>
          <p14:tracePt t="46066" x="3105150" y="4229100"/>
          <p14:tracePt t="46082" x="3136900" y="4229100"/>
          <p14:tracePt t="46100" x="3181350" y="4222750"/>
          <p14:tracePt t="46103" x="3213100" y="4216400"/>
          <p14:tracePt t="46116" x="3244850" y="4216400"/>
          <p14:tracePt t="46132" x="3263900" y="4210050"/>
          <p14:tracePt t="46148" x="3276600" y="4210050"/>
          <p14:tracePt t="46165" x="3295650" y="4203700"/>
          <p14:tracePt t="46181" x="3308350" y="4203700"/>
          <p14:tracePt t="46199" x="3321050" y="4197350"/>
          <p14:tracePt t="46216" x="3340100" y="4197350"/>
          <p14:tracePt t="46232" x="3365500" y="4197350"/>
          <p14:tracePt t="46249" x="3403600" y="4191000"/>
          <p14:tracePt t="46265" x="3416300" y="4184650"/>
          <p14:tracePt t="46282" x="3441700" y="4184650"/>
          <p14:tracePt t="46299" x="3467100" y="4178300"/>
          <p14:tracePt t="46316" x="3492500" y="4178300"/>
          <p14:tracePt t="46332" x="3505200" y="4178300"/>
          <p14:tracePt t="46353" x="3511550" y="4178300"/>
          <p14:tracePt t="46409" x="3517900" y="4178300"/>
          <p14:tracePt t="46448" x="3524250" y="4178300"/>
          <p14:tracePt t="47758" x="3530600" y="4171950"/>
          <p14:tracePt t="47765" x="3549650" y="4159250"/>
          <p14:tracePt t="47774" x="3568700" y="4140200"/>
          <p14:tracePt t="47784" x="3594100" y="4114800"/>
          <p14:tracePt t="47798" x="3625850" y="4102100"/>
          <p14:tracePt t="47814" x="3651250" y="4083050"/>
          <p14:tracePt t="47847" x="3670300" y="4070350"/>
          <p14:tracePt t="47880" x="3676650" y="4064000"/>
          <p14:tracePt t="47900" x="3683000" y="4057650"/>
          <p14:tracePt t="78034" x="3556000" y="4216400"/>
          <p14:tracePt t="78041" x="3238500" y="4635500"/>
          <p14:tracePt t="78056" x="3060700" y="4921250"/>
          <p14:tracePt t="78072" x="2838450" y="5276850"/>
          <p14:tracePt t="78089" x="2647950" y="5594350"/>
          <p14:tracePt t="78106" x="2520950" y="5848350"/>
          <p14:tracePt t="78109" x="2476500" y="5930900"/>
          <p14:tracePt t="78139" x="2413000" y="6051550"/>
          <p14:tracePt t="78172" x="2393950" y="6083300"/>
          <p14:tracePt t="78257" x="2387600" y="6083300"/>
          <p14:tracePt t="78282" x="2381250" y="6083300"/>
          <p14:tracePt t="78298" x="2374900" y="6083300"/>
          <p14:tracePt t="78312" x="2355850" y="6076950"/>
          <p14:tracePt t="78317" x="2349500" y="6064250"/>
          <p14:tracePt t="78339" x="2330450" y="6026150"/>
          <p14:tracePt t="78356" x="2292350" y="5962650"/>
          <p14:tracePt t="78373" x="2254250" y="5911850"/>
          <p14:tracePt t="78390" x="2222500" y="5835650"/>
          <p14:tracePt t="78406" x="2190750" y="5746750"/>
          <p14:tracePt t="78422" x="2146300" y="5670550"/>
          <p14:tracePt t="78439" x="2101850" y="5588000"/>
          <p14:tracePt t="78456" x="2070100" y="5499100"/>
          <p14:tracePt t="78472" x="2012950" y="5384800"/>
          <p14:tracePt t="78492" x="1974850" y="5321300"/>
          <p14:tracePt t="78506" x="1962150" y="5289550"/>
          <p14:tracePt t="78522" x="1949450" y="5276850"/>
          <p14:tracePt t="78539" x="1949450" y="5270500"/>
          <p14:tracePt t="78603" x="1949450" y="5264150"/>
          <p14:tracePt t="78617" x="1943100" y="5264150"/>
          <p14:tracePt t="78624" x="1936750" y="5264150"/>
          <p14:tracePt t="78638" x="1930400" y="5257800"/>
          <p14:tracePt t="78655" x="1911350" y="5251450"/>
          <p14:tracePt t="78672" x="1892300" y="5251450"/>
          <p14:tracePt t="78689" x="1879600" y="5251450"/>
          <p14:tracePt t="78706" x="1847850" y="5245100"/>
          <p14:tracePt t="78721" x="1822450" y="5245100"/>
          <p14:tracePt t="78738" x="1790700" y="5232400"/>
          <p14:tracePt t="78755" x="1758950" y="5226050"/>
          <p14:tracePt t="78774" x="1746250" y="5213350"/>
          <p14:tracePt t="78789" x="1727200" y="5194300"/>
          <p14:tracePt t="78806" x="1714500" y="5187950"/>
          <p14:tracePt t="78824" x="1708150" y="5181600"/>
          <p14:tracePt t="78839" x="1708150" y="5175250"/>
          <p14:tracePt t="78872" x="1701800" y="5175250"/>
          <p14:tracePt t="78984" x="1695450" y="5168900"/>
          <p14:tracePt t="79005" x="1689100" y="5168900"/>
          <p14:tracePt t="79021" x="1682750" y="5162550"/>
          <p14:tracePt t="79040" x="1663700" y="5156200"/>
          <p14:tracePt t="79055" x="1657350" y="5149850"/>
          <p14:tracePt t="79072" x="1644650" y="5149850"/>
          <p14:tracePt t="79088" x="1619250" y="5149850"/>
          <p14:tracePt t="79105" x="1587500" y="5143500"/>
          <p14:tracePt t="79121" x="1549400" y="5143500"/>
          <p14:tracePt t="79138" x="1524000" y="5143500"/>
          <p14:tracePt t="79155" x="1498600" y="5143500"/>
          <p14:tracePt t="79171" x="1492250" y="5143500"/>
          <p14:tracePt t="79188" x="1485900" y="5137150"/>
          <p14:tracePt t="79204" x="1479550" y="5137150"/>
          <p14:tracePt t="79221" x="1473200" y="5137150"/>
          <p14:tracePt t="79238" x="1466850" y="5137150"/>
          <p14:tracePt t="79271" x="1460500" y="5137150"/>
          <p14:tracePt t="79291" x="1454150" y="5130800"/>
          <p14:tracePt t="79308" x="1441450" y="5111750"/>
          <p14:tracePt t="79325" x="1422400" y="5099050"/>
          <p14:tracePt t="79340" x="1403350" y="5086350"/>
          <p14:tracePt t="79354" x="1397000" y="5080000"/>
          <p14:tracePt t="79371" x="1390650" y="5080000"/>
          <p14:tracePt t="79738" x="1384300" y="5092700"/>
          <p14:tracePt t="79746" x="1384300" y="5118100"/>
          <p14:tracePt t="79755" x="1384300" y="5137150"/>
          <p14:tracePt t="79771" x="1377950" y="5175250"/>
          <p14:tracePt t="79790" x="1365250" y="5226050"/>
          <p14:tracePt t="79804" x="1346200" y="5295900"/>
          <p14:tracePt t="79821" x="1333500" y="5372100"/>
          <p14:tracePt t="79854" x="1295400" y="5562600"/>
          <p14:tracePt t="79888" x="1308100" y="5702300"/>
          <p14:tracePt t="79904" x="1327150" y="5727700"/>
          <p14:tracePt t="79921" x="1346200" y="5746750"/>
          <p14:tracePt t="79938" x="1358900" y="5753100"/>
          <p14:tracePt t="79954" x="1371600" y="5765800"/>
          <p14:tracePt t="79971" x="1390650" y="5778500"/>
          <p14:tracePt t="79988" x="1416050" y="5810250"/>
          <p14:tracePt t="80005" x="1441450" y="5842000"/>
          <p14:tracePt t="80023" x="1479550" y="5886450"/>
          <p14:tracePt t="80038" x="1536700" y="5949950"/>
          <p14:tracePt t="80054" x="1581150" y="5988050"/>
          <p14:tracePt t="80071" x="1638300" y="6045200"/>
          <p14:tracePt t="80087" x="1701800" y="6102350"/>
          <p14:tracePt t="80104" x="1809750" y="6184900"/>
          <p14:tracePt t="80109" x="1879600" y="6248400"/>
          <p14:tracePt t="80121" x="1993900" y="6369050"/>
          <p14:tracePt t="80137" x="2070100" y="6426200"/>
          <p14:tracePt t="80187" x="2546350" y="6851650"/>
          <p14:tracePt t="80204" x="2654300" y="6851650"/>
          <p14:tracePt t="80221" x="2724150" y="6851650"/>
          <p14:tracePt t="80237" x="2768600" y="6851650"/>
          <p14:tracePt t="80254" x="2787650" y="6851650"/>
          <p14:tracePt t="80352" x="2794000" y="6851650"/>
        </p14:tracePtLst>
      </p14:laserTraceLst>
    </p:ext>
  </p:extLst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549</TotalTime>
  <Words>641</Words>
  <Application>Microsoft Office PowerPoint</Application>
  <PresentationFormat>On-screen Show (4:3)</PresentationFormat>
  <Paragraphs>167</Paragraphs>
  <Slides>32</Slides>
  <Notes>28</Notes>
  <HiddenSlides>0</HiddenSlides>
  <MMClips>32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Times New Roman</vt:lpstr>
      <vt:lpstr>Arial Black</vt:lpstr>
      <vt:lpstr>Tahoma</vt:lpstr>
      <vt:lpstr>Monotype Sorts</vt:lpstr>
      <vt:lpstr>Arial</vt:lpstr>
      <vt:lpstr>Times</vt:lpstr>
      <vt:lpstr>Verdana</vt:lpstr>
      <vt:lpstr>Dividend</vt:lpstr>
      <vt:lpstr>William Stallings  Computer Organization  and Architecture 8th Edition</vt:lpstr>
      <vt:lpstr>PowerPoint Presentation</vt:lpstr>
      <vt:lpstr>CPU Structure</vt:lpstr>
      <vt:lpstr>CPU With Systems Bus</vt:lpstr>
      <vt:lpstr>CPU Internal Structure</vt:lpstr>
      <vt:lpstr>Registers</vt:lpstr>
      <vt:lpstr>User Visible Registers</vt:lpstr>
      <vt:lpstr>General Purpose Registers (1)</vt:lpstr>
      <vt:lpstr>General Purpose Registers (2)</vt:lpstr>
      <vt:lpstr>How Many GP Registers?</vt:lpstr>
      <vt:lpstr>How big?</vt:lpstr>
      <vt:lpstr>Condition Code Registers</vt:lpstr>
      <vt:lpstr>Control &amp; Status Registers</vt:lpstr>
      <vt:lpstr>Program Status Word</vt:lpstr>
      <vt:lpstr>Supervisor Mode</vt:lpstr>
      <vt:lpstr>Example Register Organizations</vt:lpstr>
      <vt:lpstr>Instruction Cycle</vt:lpstr>
      <vt:lpstr>Indirect Cycle</vt:lpstr>
      <vt:lpstr>Instruction Cycle with Indirect</vt:lpstr>
      <vt:lpstr>Instruction Cycle State Diagram</vt:lpstr>
      <vt:lpstr>Data Flow (Instruction Fetch)</vt:lpstr>
      <vt:lpstr>Data Flow (Data Fetch)</vt:lpstr>
      <vt:lpstr>Data Flow (Fetch Diagram)</vt:lpstr>
      <vt:lpstr>Data Flow (Indirect Diagram)</vt:lpstr>
      <vt:lpstr>Data Flow (Execute)</vt:lpstr>
      <vt:lpstr>Data Flow (Interrupt)</vt:lpstr>
      <vt:lpstr>Data Flow (Interrupt Diagram)</vt:lpstr>
      <vt:lpstr>Prefetch</vt:lpstr>
      <vt:lpstr>Improved Performance</vt:lpstr>
      <vt:lpstr>Pipelining</vt:lpstr>
      <vt:lpstr>Two Stage Instruction Pipeline</vt:lpstr>
      <vt:lpstr>Timing Diagram for  Instruction Pipeline Operation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Processor Structure and Function</dc:title>
  <dc:creator>Adrian J Pullin</dc:creator>
  <cp:lastModifiedBy>Rismi Yati</cp:lastModifiedBy>
  <cp:revision>77</cp:revision>
  <dcterms:created xsi:type="dcterms:W3CDTF">1998-10-18T09:28:37Z</dcterms:created>
  <dcterms:modified xsi:type="dcterms:W3CDTF">2020-05-04T06:03:28Z</dcterms:modified>
</cp:coreProperties>
</file>